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5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256" r:id="rId3"/>
    <p:sldId id="257" r:id="rId4"/>
    <p:sldId id="258" r:id="rId5"/>
    <p:sldId id="266" r:id="rId6"/>
    <p:sldId id="265" r:id="rId7"/>
    <p:sldId id="272" r:id="rId8"/>
    <p:sldId id="278" r:id="rId9"/>
    <p:sldId id="273" r:id="rId10"/>
    <p:sldId id="268" r:id="rId11"/>
    <p:sldId id="279" r:id="rId12"/>
    <p:sldId id="274" r:id="rId13"/>
    <p:sldId id="267" r:id="rId14"/>
    <p:sldId id="270" r:id="rId15"/>
    <p:sldId id="269" r:id="rId16"/>
    <p:sldId id="259" r:id="rId17"/>
    <p:sldId id="260" r:id="rId18"/>
    <p:sldId id="276" r:id="rId19"/>
    <p:sldId id="277" r:id="rId20"/>
    <p:sldId id="261" r:id="rId21"/>
    <p:sldId id="262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Feuille_de_calcul_Microsoft_Excel4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1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(stabilisation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6400416"/>
        <c:axId val="516401592"/>
      </c:scatterChart>
      <c:valAx>
        <c:axId val="51640041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6401592"/>
        <c:crosses val="autoZero"/>
        <c:crossBetween val="midCat"/>
        <c:majorUnit val="200"/>
      </c:valAx>
      <c:valAx>
        <c:axId val="516401592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6400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Temperature Tmoy (rotor)</a:t>
            </a:r>
          </a:p>
        </c:rich>
      </c:tx>
      <c:layout>
        <c:manualLayout>
          <c:xMode val="edge"/>
          <c:yMode val="edge"/>
          <c:x val="0.52634805555555553"/>
          <c:y val="0.490949074074074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920513888888889"/>
          <c:y val="6.7575694444444445E-2"/>
          <c:w val="0.83151236111111115"/>
          <c:h val="0.75542314814814815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17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[1]ThermRot_4DDLAM!$J$2:$J$2500</c:f>
              <c:numCache>
                <c:formatCode>General</c:formatCode>
                <c:ptCount val="2499"/>
                <c:pt idx="0">
                  <c:v>29.513728669638102</c:v>
                </c:pt>
                <c:pt idx="1">
                  <c:v>31.086615594380998</c:v>
                </c:pt>
                <c:pt idx="2">
                  <c:v>32.981818695889181</c:v>
                </c:pt>
                <c:pt idx="3">
                  <c:v>34.372664787630455</c:v>
                </c:pt>
                <c:pt idx="4">
                  <c:v>35.519370434945571</c:v>
                </c:pt>
                <c:pt idx="5">
                  <c:v>36.474415245115878</c:v>
                </c:pt>
                <c:pt idx="6">
                  <c:v>37.28498461225832</c:v>
                </c:pt>
                <c:pt idx="7">
                  <c:v>37.986991854475477</c:v>
                </c:pt>
                <c:pt idx="8">
                  <c:v>38.603658945530775</c:v>
                </c:pt>
                <c:pt idx="9">
                  <c:v>39.152624506252174</c:v>
                </c:pt>
                <c:pt idx="10">
                  <c:v>39.647742542034756</c:v>
                </c:pt>
                <c:pt idx="11">
                  <c:v>40.098654072479874</c:v>
                </c:pt>
                <c:pt idx="12">
                  <c:v>40.512770178692087</c:v>
                </c:pt>
                <c:pt idx="13">
                  <c:v>40.896662003468961</c:v>
                </c:pt>
                <c:pt idx="14">
                  <c:v>41.255110468621368</c:v>
                </c:pt>
                <c:pt idx="15">
                  <c:v>41.591945024765757</c:v>
                </c:pt>
                <c:pt idx="16">
                  <c:v>41.911345858542902</c:v>
                </c:pt>
                <c:pt idx="17">
                  <c:v>42.214699391966739</c:v>
                </c:pt>
                <c:pt idx="18">
                  <c:v>42.503977267677023</c:v>
                </c:pt>
                <c:pt idx="19">
                  <c:v>42.781504866462114</c:v>
                </c:pt>
                <c:pt idx="20">
                  <c:v>43.049003646378424</c:v>
                </c:pt>
                <c:pt idx="21">
                  <c:v>43.308406033564857</c:v>
                </c:pt>
                <c:pt idx="22">
                  <c:v>43.559722736674082</c:v>
                </c:pt>
                <c:pt idx="23">
                  <c:v>43.803775548946803</c:v>
                </c:pt>
                <c:pt idx="24">
                  <c:v>44.041897639073163</c:v>
                </c:pt>
                <c:pt idx="25">
                  <c:v>44.274647106413873</c:v>
                </c:pt>
                <c:pt idx="26">
                  <c:v>44.502465675992696</c:v>
                </c:pt>
                <c:pt idx="27">
                  <c:v>44.725488578107857</c:v>
                </c:pt>
                <c:pt idx="28">
                  <c:v>44.944225284989976</c:v>
                </c:pt>
                <c:pt idx="29">
                  <c:v>45.158810528502535</c:v>
                </c:pt>
                <c:pt idx="30">
                  <c:v>45.369638443366554</c:v>
                </c:pt>
                <c:pt idx="31">
                  <c:v>45.576804266792578</c:v>
                </c:pt>
                <c:pt idx="32">
                  <c:v>45.78074149371642</c:v>
                </c:pt>
                <c:pt idx="33">
                  <c:v>45.981373035699008</c:v>
                </c:pt>
                <c:pt idx="34">
                  <c:v>46.178599229721378</c:v>
                </c:pt>
                <c:pt idx="35">
                  <c:v>46.37283537201764</c:v>
                </c:pt>
                <c:pt idx="36">
                  <c:v>46.564535488429499</c:v>
                </c:pt>
                <c:pt idx="37">
                  <c:v>46.693529944484737</c:v>
                </c:pt>
                <c:pt idx="38">
                  <c:v>46.879965593362797</c:v>
                </c:pt>
                <c:pt idx="39">
                  <c:v>47.0368538088658</c:v>
                </c:pt>
                <c:pt idx="40">
                  <c:v>47.21625081971024</c:v>
                </c:pt>
                <c:pt idx="41">
                  <c:v>47.381328772988908</c:v>
                </c:pt>
                <c:pt idx="42">
                  <c:v>47.555308393164502</c:v>
                </c:pt>
                <c:pt idx="43">
                  <c:v>47.722346068264692</c:v>
                </c:pt>
                <c:pt idx="44">
                  <c:v>47.892573004990282</c:v>
                </c:pt>
                <c:pt idx="45">
                  <c:v>48.059247820731457</c:v>
                </c:pt>
                <c:pt idx="46">
                  <c:v>48.226601290037799</c:v>
                </c:pt>
                <c:pt idx="47">
                  <c:v>48.391821534723007</c:v>
                </c:pt>
                <c:pt idx="48">
                  <c:v>48.556292965138297</c:v>
                </c:pt>
                <c:pt idx="49">
                  <c:v>48.719143212639594</c:v>
                </c:pt>
                <c:pt idx="50">
                  <c:v>48.880752927083684</c:v>
                </c:pt>
                <c:pt idx="51">
                  <c:v>49.040786350462241</c:v>
                </c:pt>
                <c:pt idx="52">
                  <c:v>49.199523296022754</c:v>
                </c:pt>
                <c:pt idx="53">
                  <c:v>49.356903531276558</c:v>
                </c:pt>
                <c:pt idx="54">
                  <c:v>49.512781331252782</c:v>
                </c:pt>
                <c:pt idx="55">
                  <c:v>49.667026488436797</c:v>
                </c:pt>
                <c:pt idx="56">
                  <c:v>49.819555434972401</c:v>
                </c:pt>
                <c:pt idx="57">
                  <c:v>49.970596748316254</c:v>
                </c:pt>
                <c:pt idx="58">
                  <c:v>50.119925327549723</c:v>
                </c:pt>
                <c:pt idx="59">
                  <c:v>50.267988072756857</c:v>
                </c:pt>
                <c:pt idx="60">
                  <c:v>50.414397811629499</c:v>
                </c:pt>
                <c:pt idx="61">
                  <c:v>50.559504727572921</c:v>
                </c:pt>
                <c:pt idx="62">
                  <c:v>50.703033420309261</c:v>
                </c:pt>
                <c:pt idx="63">
                  <c:v>50.844843909445899</c:v>
                </c:pt>
                <c:pt idx="64">
                  <c:v>50.985240259420003</c:v>
                </c:pt>
                <c:pt idx="65">
                  <c:v>51.124670232477264</c:v>
                </c:pt>
                <c:pt idx="66">
                  <c:v>51.263051406449918</c:v>
                </c:pt>
                <c:pt idx="67">
                  <c:v>51.400296483597955</c:v>
                </c:pt>
                <c:pt idx="68">
                  <c:v>51.536024764337483</c:v>
                </c:pt>
                <c:pt idx="69">
                  <c:v>51.670814728813582</c:v>
                </c:pt>
                <c:pt idx="70">
                  <c:v>51.804459923606792</c:v>
                </c:pt>
                <c:pt idx="71">
                  <c:v>51.937114175710221</c:v>
                </c:pt>
                <c:pt idx="72">
                  <c:v>52.068765087179017</c:v>
                </c:pt>
                <c:pt idx="73">
                  <c:v>52.198797693267736</c:v>
                </c:pt>
                <c:pt idx="74">
                  <c:v>52.328083041449645</c:v>
                </c:pt>
                <c:pt idx="75">
                  <c:v>52.456102705901742</c:v>
                </c:pt>
                <c:pt idx="76">
                  <c:v>52.583114275131344</c:v>
                </c:pt>
                <c:pt idx="77">
                  <c:v>52.708652266172123</c:v>
                </c:pt>
                <c:pt idx="78">
                  <c:v>52.833210731992857</c:v>
                </c:pt>
                <c:pt idx="79">
                  <c:v>52.956697994664999</c:v>
                </c:pt>
                <c:pt idx="80">
                  <c:v>53.079087065424098</c:v>
                </c:pt>
                <c:pt idx="81">
                  <c:v>53.200148142808757</c:v>
                </c:pt>
                <c:pt idx="82">
                  <c:v>53.32017439682992</c:v>
                </c:pt>
                <c:pt idx="83">
                  <c:v>53.438950698179738</c:v>
                </c:pt>
                <c:pt idx="84">
                  <c:v>53.556278896821006</c:v>
                </c:pt>
                <c:pt idx="85">
                  <c:v>53.672500708424216</c:v>
                </c:pt>
                <c:pt idx="86">
                  <c:v>53.787625561259901</c:v>
                </c:pt>
                <c:pt idx="87">
                  <c:v>53.901576322839176</c:v>
                </c:pt>
                <c:pt idx="88">
                  <c:v>54.014389499978435</c:v>
                </c:pt>
                <c:pt idx="89">
                  <c:v>54.12597968942098</c:v>
                </c:pt>
                <c:pt idx="90">
                  <c:v>54.236349908639923</c:v>
                </c:pt>
                <c:pt idx="91">
                  <c:v>54.345605623515645</c:v>
                </c:pt>
                <c:pt idx="92">
                  <c:v>54.453884262542786</c:v>
                </c:pt>
                <c:pt idx="93">
                  <c:v>54.561026722655342</c:v>
                </c:pt>
                <c:pt idx="94">
                  <c:v>54.666932844265965</c:v>
                </c:pt>
                <c:pt idx="95">
                  <c:v>54.771946221481642</c:v>
                </c:pt>
                <c:pt idx="96">
                  <c:v>54.875859869524561</c:v>
                </c:pt>
                <c:pt idx="97">
                  <c:v>54.978541123358426</c:v>
                </c:pt>
                <c:pt idx="98">
                  <c:v>55.080338369890455</c:v>
                </c:pt>
                <c:pt idx="99">
                  <c:v>55.181379613224237</c:v>
                </c:pt>
                <c:pt idx="100">
                  <c:v>55.281455646487515</c:v>
                </c:pt>
                <c:pt idx="101">
                  <c:v>55.38085279423094</c:v>
                </c:pt>
                <c:pt idx="102">
                  <c:v>55.479429486487675</c:v>
                </c:pt>
                <c:pt idx="103">
                  <c:v>55.577291093555324</c:v>
                </c:pt>
                <c:pt idx="104">
                  <c:v>55.6741332343084</c:v>
                </c:pt>
                <c:pt idx="105">
                  <c:v>55.770203266295105</c:v>
                </c:pt>
                <c:pt idx="106">
                  <c:v>55.865749763150006</c:v>
                </c:pt>
                <c:pt idx="107">
                  <c:v>55.960239262489701</c:v>
                </c:pt>
                <c:pt idx="108">
                  <c:v>56.054137480734859</c:v>
                </c:pt>
                <c:pt idx="109">
                  <c:v>56.145146538289438</c:v>
                </c:pt>
                <c:pt idx="110">
                  <c:v>56.236417120042326</c:v>
                </c:pt>
                <c:pt idx="111">
                  <c:v>56.327289657535459</c:v>
                </c:pt>
                <c:pt idx="112">
                  <c:v>56.417487536067981</c:v>
                </c:pt>
                <c:pt idx="113">
                  <c:v>56.506904544458315</c:v>
                </c:pt>
                <c:pt idx="114">
                  <c:v>56.595986822319745</c:v>
                </c:pt>
                <c:pt idx="115">
                  <c:v>56.684041593394547</c:v>
                </c:pt>
                <c:pt idx="116">
                  <c:v>56.771621253030517</c:v>
                </c:pt>
                <c:pt idx="117">
                  <c:v>56.858017053057644</c:v>
                </c:pt>
                <c:pt idx="118">
                  <c:v>56.944093248593063</c:v>
                </c:pt>
                <c:pt idx="119">
                  <c:v>57.02928378061398</c:v>
                </c:pt>
                <c:pt idx="120">
                  <c:v>57.113807744975972</c:v>
                </c:pt>
                <c:pt idx="121">
                  <c:v>57.197423673474439</c:v>
                </c:pt>
                <c:pt idx="122">
                  <c:v>57.280436517727935</c:v>
                </c:pt>
                <c:pt idx="123">
                  <c:v>57.36268561650752</c:v>
                </c:pt>
                <c:pt idx="124">
                  <c:v>57.444249644222076</c:v>
                </c:pt>
                <c:pt idx="125">
                  <c:v>57.525285799653133</c:v>
                </c:pt>
                <c:pt idx="126">
                  <c:v>57.605568229927442</c:v>
                </c:pt>
                <c:pt idx="127">
                  <c:v>57.684850143866605</c:v>
                </c:pt>
                <c:pt idx="128">
                  <c:v>57.763656123006399</c:v>
                </c:pt>
                <c:pt idx="129">
                  <c:v>57.841207017436226</c:v>
                </c:pt>
                <c:pt idx="130">
                  <c:v>57.918348500079638</c:v>
                </c:pt>
                <c:pt idx="131">
                  <c:v>57.994709518120786</c:v>
                </c:pt>
                <c:pt idx="132">
                  <c:v>58.070267294503807</c:v>
                </c:pt>
                <c:pt idx="133">
                  <c:v>58.145309887703704</c:v>
                </c:pt>
                <c:pt idx="134">
                  <c:v>58.219281466115447</c:v>
                </c:pt>
                <c:pt idx="135">
                  <c:v>58.292873989125724</c:v>
                </c:pt>
                <c:pt idx="136">
                  <c:v>58.365478526885582</c:v>
                </c:pt>
                <c:pt idx="137">
                  <c:v>58.437574607761896</c:v>
                </c:pt>
                <c:pt idx="138">
                  <c:v>58.508864284310995</c:v>
                </c:pt>
                <c:pt idx="139">
                  <c:v>58.579576603990617</c:v>
                </c:pt>
                <c:pt idx="140">
                  <c:v>58.649765062024379</c:v>
                </c:pt>
                <c:pt idx="141">
                  <c:v>58.71935451964854</c:v>
                </c:pt>
                <c:pt idx="142">
                  <c:v>58.788020842439813</c:v>
                </c:pt>
                <c:pt idx="143">
                  <c:v>58.856307338994021</c:v>
                </c:pt>
                <c:pt idx="144">
                  <c:v>58.923442234644902</c:v>
                </c:pt>
                <c:pt idx="145">
                  <c:v>58.992709125557305</c:v>
                </c:pt>
                <c:pt idx="146">
                  <c:v>59.060550467190161</c:v>
                </c:pt>
                <c:pt idx="147">
                  <c:v>59.127380271306286</c:v>
                </c:pt>
                <c:pt idx="148">
                  <c:v>59.193229030253782</c:v>
                </c:pt>
                <c:pt idx="149">
                  <c:v>59.258119345388536</c:v>
                </c:pt>
                <c:pt idx="150">
                  <c:v>59.322701469020366</c:v>
                </c:pt>
                <c:pt idx="151">
                  <c:v>59.38651914229915</c:v>
                </c:pt>
                <c:pt idx="152">
                  <c:v>59.449125848692347</c:v>
                </c:pt>
                <c:pt idx="153">
                  <c:v>59.511222310730105</c:v>
                </c:pt>
                <c:pt idx="154">
                  <c:v>59.573034843775396</c:v>
                </c:pt>
                <c:pt idx="155">
                  <c:v>59.633862062585067</c:v>
                </c:pt>
                <c:pt idx="156">
                  <c:v>59.69459357012812</c:v>
                </c:pt>
                <c:pt idx="157">
                  <c:v>59.754750147529798</c:v>
                </c:pt>
                <c:pt idx="158">
                  <c:v>59.814510324064869</c:v>
                </c:pt>
                <c:pt idx="159">
                  <c:v>59.873727796954903</c:v>
                </c:pt>
                <c:pt idx="160">
                  <c:v>59.932482223134535</c:v>
                </c:pt>
                <c:pt idx="161">
                  <c:v>59.990042199579058</c:v>
                </c:pt>
                <c:pt idx="162">
                  <c:v>60.04719217697874</c:v>
                </c:pt>
                <c:pt idx="163">
                  <c:v>60.103989061266738</c:v>
                </c:pt>
                <c:pt idx="164">
                  <c:v>60.16063307989559</c:v>
                </c:pt>
                <c:pt idx="165">
                  <c:v>60.216801562811909</c:v>
                </c:pt>
                <c:pt idx="166">
                  <c:v>60.272572005674078</c:v>
                </c:pt>
                <c:pt idx="167">
                  <c:v>60.327958732634741</c:v>
                </c:pt>
                <c:pt idx="168">
                  <c:v>60.382935633577439</c:v>
                </c:pt>
                <c:pt idx="169">
                  <c:v>60.437670464438973</c:v>
                </c:pt>
                <c:pt idx="170">
                  <c:v>60.491879304849078</c:v>
                </c:pt>
                <c:pt idx="171">
                  <c:v>60.545873466239144</c:v>
                </c:pt>
                <c:pt idx="172">
                  <c:v>60.599308606068703</c:v>
                </c:pt>
                <c:pt idx="173">
                  <c:v>60.652424921226284</c:v>
                </c:pt>
                <c:pt idx="174">
                  <c:v>60.704950121916809</c:v>
                </c:pt>
                <c:pt idx="175">
                  <c:v>60.757166800412996</c:v>
                </c:pt>
                <c:pt idx="176">
                  <c:v>60.808984373233443</c:v>
                </c:pt>
                <c:pt idx="177">
                  <c:v>60.860398609480015</c:v>
                </c:pt>
                <c:pt idx="178">
                  <c:v>60.911340438033747</c:v>
                </c:pt>
                <c:pt idx="179">
                  <c:v>60.961938651839375</c:v>
                </c:pt>
                <c:pt idx="180">
                  <c:v>61.012058472732157</c:v>
                </c:pt>
                <c:pt idx="181">
                  <c:v>61.062048180826174</c:v>
                </c:pt>
                <c:pt idx="182">
                  <c:v>61.111108914106502</c:v>
                </c:pt>
                <c:pt idx="183">
                  <c:v>61.160148295503021</c:v>
                </c:pt>
                <c:pt idx="184">
                  <c:v>61.208287026461015</c:v>
                </c:pt>
                <c:pt idx="185">
                  <c:v>61.256363442511464</c:v>
                </c:pt>
                <c:pt idx="186">
                  <c:v>61.303926149078883</c:v>
                </c:pt>
                <c:pt idx="187">
                  <c:v>61.351214313308972</c:v>
                </c:pt>
                <c:pt idx="188">
                  <c:v>61.398078766547272</c:v>
                </c:pt>
                <c:pt idx="189">
                  <c:v>61.444626752438488</c:v>
                </c:pt>
                <c:pt idx="190">
                  <c:v>61.49076126189108</c:v>
                </c:pt>
                <c:pt idx="191">
                  <c:v>61.53658052290988</c:v>
                </c:pt>
                <c:pt idx="192">
                  <c:v>61.582004217658849</c:v>
                </c:pt>
                <c:pt idx="193">
                  <c:v>61.627084303592312</c:v>
                </c:pt>
                <c:pt idx="194">
                  <c:v>61.671937870260457</c:v>
                </c:pt>
                <c:pt idx="195">
                  <c:v>61.71611384725918</c:v>
                </c:pt>
                <c:pt idx="196">
                  <c:v>61.760180719835787</c:v>
                </c:pt>
                <c:pt idx="197">
                  <c:v>61.80428317474518</c:v>
                </c:pt>
                <c:pt idx="198">
                  <c:v>61.84763700837393</c:v>
                </c:pt>
                <c:pt idx="199">
                  <c:v>61.890723118429278</c:v>
                </c:pt>
                <c:pt idx="200">
                  <c:v>61.932928729069054</c:v>
                </c:pt>
                <c:pt idx="201">
                  <c:v>61.975196109715014</c:v>
                </c:pt>
                <c:pt idx="202">
                  <c:v>62.016956647198057</c:v>
                </c:pt>
                <c:pt idx="203">
                  <c:v>62.058494084848824</c:v>
                </c:pt>
                <c:pt idx="204">
                  <c:v>62.099763164204262</c:v>
                </c:pt>
                <c:pt idx="205">
                  <c:v>62.140781776158541</c:v>
                </c:pt>
                <c:pt idx="206">
                  <c:v>62.181473302810716</c:v>
                </c:pt>
                <c:pt idx="207">
                  <c:v>62.221852875456499</c:v>
                </c:pt>
                <c:pt idx="208">
                  <c:v>62.261771525955922</c:v>
                </c:pt>
                <c:pt idx="209">
                  <c:v>62.301404548734368</c:v>
                </c:pt>
                <c:pt idx="210">
                  <c:v>62.340784759941677</c:v>
                </c:pt>
                <c:pt idx="211">
                  <c:v>62.379738368726848</c:v>
                </c:pt>
                <c:pt idx="212">
                  <c:v>62.41836034411989</c:v>
                </c:pt>
                <c:pt idx="213">
                  <c:v>62.456627073993403</c:v>
                </c:pt>
                <c:pt idx="214">
                  <c:v>62.494576069323593</c:v>
                </c:pt>
                <c:pt idx="215">
                  <c:v>62.532198654400041</c:v>
                </c:pt>
                <c:pt idx="216">
                  <c:v>62.569516724453436</c:v>
                </c:pt>
                <c:pt idx="217">
                  <c:v>62.606487093554641</c:v>
                </c:pt>
                <c:pt idx="218">
                  <c:v>62.643084172895001</c:v>
                </c:pt>
                <c:pt idx="219">
                  <c:v>62.679400776323689</c:v>
                </c:pt>
                <c:pt idx="220">
                  <c:v>62.715042852621117</c:v>
                </c:pt>
                <c:pt idx="221">
                  <c:v>62.750625094628958</c:v>
                </c:pt>
                <c:pt idx="222">
                  <c:v>62.786070102694339</c:v>
                </c:pt>
                <c:pt idx="223">
                  <c:v>62.821269498555239</c:v>
                </c:pt>
                <c:pt idx="224">
                  <c:v>62.856100270324234</c:v>
                </c:pt>
                <c:pt idx="225">
                  <c:v>62.890591763726164</c:v>
                </c:pt>
                <c:pt idx="226">
                  <c:v>62.925230615374417</c:v>
                </c:pt>
                <c:pt idx="227">
                  <c:v>62.959460870611181</c:v>
                </c:pt>
                <c:pt idx="228">
                  <c:v>62.993735947791734</c:v>
                </c:pt>
                <c:pt idx="229">
                  <c:v>63.027593833214283</c:v>
                </c:pt>
                <c:pt idx="230">
                  <c:v>63.061102049524798</c:v>
                </c:pt>
                <c:pt idx="231">
                  <c:v>63.094334168069892</c:v>
                </c:pt>
                <c:pt idx="232">
                  <c:v>63.127236650440196</c:v>
                </c:pt>
                <c:pt idx="233">
                  <c:v>63.159897537477278</c:v>
                </c:pt>
                <c:pt idx="234">
                  <c:v>63.192034367876467</c:v>
                </c:pt>
                <c:pt idx="235">
                  <c:v>63.224303288203942</c:v>
                </c:pt>
                <c:pt idx="236">
                  <c:v>63.256297810292281</c:v>
                </c:pt>
                <c:pt idx="237">
                  <c:v>63.287933000017539</c:v>
                </c:pt>
                <c:pt idx="238">
                  <c:v>63.319364084571284</c:v>
                </c:pt>
                <c:pt idx="239">
                  <c:v>63.350480457504283</c:v>
                </c:pt>
                <c:pt idx="240">
                  <c:v>63.381388564700536</c:v>
                </c:pt>
                <c:pt idx="241">
                  <c:v>63.412016168798324</c:v>
                </c:pt>
                <c:pt idx="242">
                  <c:v>63.442420383291633</c:v>
                </c:pt>
                <c:pt idx="243">
                  <c:v>63.472570285618737</c:v>
                </c:pt>
                <c:pt idx="244">
                  <c:v>63.502597725392263</c:v>
                </c:pt>
                <c:pt idx="245">
                  <c:v>63.532323110216076</c:v>
                </c:pt>
                <c:pt idx="246">
                  <c:v>63.561738408171209</c:v>
                </c:pt>
                <c:pt idx="247">
                  <c:v>63.59070165857554</c:v>
                </c:pt>
                <c:pt idx="248">
                  <c:v>63.619784878740361</c:v>
                </c:pt>
                <c:pt idx="249">
                  <c:v>63.648475314371282</c:v>
                </c:pt>
                <c:pt idx="250">
                  <c:v>63.677045701425428</c:v>
                </c:pt>
                <c:pt idx="251">
                  <c:v>63.705282252521293</c:v>
                </c:pt>
                <c:pt idx="252">
                  <c:v>63.733445609733259</c:v>
                </c:pt>
                <c:pt idx="253">
                  <c:v>63.761288216918686</c:v>
                </c:pt>
                <c:pt idx="254">
                  <c:v>63.789005593219812</c:v>
                </c:pt>
                <c:pt idx="255">
                  <c:v>63.816461348080999</c:v>
                </c:pt>
                <c:pt idx="256">
                  <c:v>63.843705274464675</c:v>
                </c:pt>
                <c:pt idx="257">
                  <c:v>63.87070917984348</c:v>
                </c:pt>
                <c:pt idx="258">
                  <c:v>63.897542173077127</c:v>
                </c:pt>
                <c:pt idx="259">
                  <c:v>63.924136520599788</c:v>
                </c:pt>
                <c:pt idx="260">
                  <c:v>63.95055105197963</c:v>
                </c:pt>
                <c:pt idx="261">
                  <c:v>63.976857914740449</c:v>
                </c:pt>
                <c:pt idx="262">
                  <c:v>64.002999291626139</c:v>
                </c:pt>
                <c:pt idx="263">
                  <c:v>64.028825170232764</c:v>
                </c:pt>
                <c:pt idx="264">
                  <c:v>64.054536875657519</c:v>
                </c:pt>
                <c:pt idx="265">
                  <c:v>64.079923733969792</c:v>
                </c:pt>
                <c:pt idx="266">
                  <c:v>64.105220419431618</c:v>
                </c:pt>
                <c:pt idx="267">
                  <c:v>64.1302271840934</c:v>
                </c:pt>
                <c:pt idx="268">
                  <c:v>64.155127838137659</c:v>
                </c:pt>
                <c:pt idx="269">
                  <c:v>64.179774604985084</c:v>
                </c:pt>
                <c:pt idx="270">
                  <c:v>64.204282337175442</c:v>
                </c:pt>
                <c:pt idx="271">
                  <c:v>64.228566222302987</c:v>
                </c:pt>
                <c:pt idx="272">
                  <c:v>64.252695773122781</c:v>
                </c:pt>
                <c:pt idx="273">
                  <c:v>64.276621726821389</c:v>
                </c:pt>
                <c:pt idx="274">
                  <c:v>64.300098223017827</c:v>
                </c:pt>
                <c:pt idx="275">
                  <c:v>64.32352273038606</c:v>
                </c:pt>
                <c:pt idx="276">
                  <c:v>64.346817025957549</c:v>
                </c:pt>
                <c:pt idx="277">
                  <c:v>64.369927127973</c:v>
                </c:pt>
                <c:pt idx="278">
                  <c:v>64.392849251904607</c:v>
                </c:pt>
                <c:pt idx="279">
                  <c:v>64.415692617996584</c:v>
                </c:pt>
                <c:pt idx="280">
                  <c:v>64.438291606933561</c:v>
                </c:pt>
                <c:pt idx="281">
                  <c:v>64.460920181723523</c:v>
                </c:pt>
                <c:pt idx="282">
                  <c:v>64.48304961207252</c:v>
                </c:pt>
                <c:pt idx="283">
                  <c:v>64.505220400391821</c:v>
                </c:pt>
                <c:pt idx="284">
                  <c:v>64.52713093816358</c:v>
                </c:pt>
                <c:pt idx="285">
                  <c:v>64.548967048459104</c:v>
                </c:pt>
                <c:pt idx="286">
                  <c:v>64.570592965093596</c:v>
                </c:pt>
                <c:pt idx="287">
                  <c:v>64.592103235501341</c:v>
                </c:pt>
                <c:pt idx="288">
                  <c:v>64.613431556121341</c:v>
                </c:pt>
                <c:pt idx="289">
                  <c:v>64.634633398476367</c:v>
                </c:pt>
                <c:pt idx="290">
                  <c:v>64.655666562637606</c:v>
                </c:pt>
                <c:pt idx="291">
                  <c:v>64.676771790944471</c:v>
                </c:pt>
                <c:pt idx="292">
                  <c:v>64.697571742236988</c:v>
                </c:pt>
                <c:pt idx="293">
                  <c:v>64.71824757347764</c:v>
                </c:pt>
                <c:pt idx="294">
                  <c:v>64.73876653630272</c:v>
                </c:pt>
                <c:pt idx="295">
                  <c:v>64.758971871972108</c:v>
                </c:pt>
                <c:pt idx="296">
                  <c:v>64.779179988582172</c:v>
                </c:pt>
                <c:pt idx="297">
                  <c:v>64.799202378367156</c:v>
                </c:pt>
                <c:pt idx="298">
                  <c:v>64.819120784579837</c:v>
                </c:pt>
                <c:pt idx="299">
                  <c:v>64.838984011517553</c:v>
                </c:pt>
                <c:pt idx="300">
                  <c:v>64.858660797847634</c:v>
                </c:pt>
                <c:pt idx="301">
                  <c:v>64.878232394360424</c:v>
                </c:pt>
                <c:pt idx="302">
                  <c:v>64.897625012779201</c:v>
                </c:pt>
                <c:pt idx="303">
                  <c:v>64.916889090074079</c:v>
                </c:pt>
                <c:pt idx="304">
                  <c:v>64.936006038166298</c:v>
                </c:pt>
                <c:pt idx="305">
                  <c:v>64.955002657911223</c:v>
                </c:pt>
                <c:pt idx="306">
                  <c:v>64.973954078097748</c:v>
                </c:pt>
                <c:pt idx="307">
                  <c:v>64.992631975406013</c:v>
                </c:pt>
                <c:pt idx="308">
                  <c:v>65.011430737944721</c:v>
                </c:pt>
                <c:pt idx="309">
                  <c:v>65.029903768192199</c:v>
                </c:pt>
                <c:pt idx="310">
                  <c:v>65.048344687139462</c:v>
                </c:pt>
                <c:pt idx="311">
                  <c:v>65.06667154993545</c:v>
                </c:pt>
                <c:pt idx="312">
                  <c:v>65.084772637007902</c:v>
                </c:pt>
                <c:pt idx="313">
                  <c:v>65.102850758501319</c:v>
                </c:pt>
                <c:pt idx="314">
                  <c:v>65.121119221733082</c:v>
                </c:pt>
                <c:pt idx="315">
                  <c:v>65.138497621864403</c:v>
                </c:pt>
                <c:pt idx="316">
                  <c:v>65.15640617766627</c:v>
                </c:pt>
                <c:pt idx="317">
                  <c:v>65.173746320523577</c:v>
                </c:pt>
                <c:pt idx="318">
                  <c:v>65.191269240663772</c:v>
                </c:pt>
                <c:pt idx="319">
                  <c:v>65.208458780117013</c:v>
                </c:pt>
                <c:pt idx="320">
                  <c:v>65.225656319700988</c:v>
                </c:pt>
                <c:pt idx="321">
                  <c:v>65.242638281584703</c:v>
                </c:pt>
                <c:pt idx="322">
                  <c:v>65.260016036239335</c:v>
                </c:pt>
                <c:pt idx="323">
                  <c:v>65.276910880916901</c:v>
                </c:pt>
                <c:pt idx="324">
                  <c:v>65.293804335182131</c:v>
                </c:pt>
                <c:pt idx="325">
                  <c:v>65.310120276851734</c:v>
                </c:pt>
                <c:pt idx="326">
                  <c:v>65.3270547361562</c:v>
                </c:pt>
                <c:pt idx="327">
                  <c:v>65.342898801476053</c:v>
                </c:pt>
                <c:pt idx="328">
                  <c:v>65.359554020980042</c:v>
                </c:pt>
                <c:pt idx="329">
                  <c:v>65.375336805856705</c:v>
                </c:pt>
                <c:pt idx="330">
                  <c:v>65.391649733207316</c:v>
                </c:pt>
                <c:pt idx="331">
                  <c:v>65.407681468525396</c:v>
                </c:pt>
                <c:pt idx="332">
                  <c:v>65.423640851915692</c:v>
                </c:pt>
                <c:pt idx="333">
                  <c:v>65.439418522888445</c:v>
                </c:pt>
                <c:pt idx="334">
                  <c:v>65.454748112523305</c:v>
                </c:pt>
                <c:pt idx="335">
                  <c:v>65.470557280238836</c:v>
                </c:pt>
                <c:pt idx="336">
                  <c:v>65.485736663011039</c:v>
                </c:pt>
                <c:pt idx="337">
                  <c:v>65.501240374009342</c:v>
                </c:pt>
                <c:pt idx="338">
                  <c:v>65.516287705820304</c:v>
                </c:pt>
                <c:pt idx="339">
                  <c:v>65.531594955602174</c:v>
                </c:pt>
                <c:pt idx="340">
                  <c:v>65.546466882256595</c:v>
                </c:pt>
                <c:pt idx="341">
                  <c:v>65.561524006682518</c:v>
                </c:pt>
                <c:pt idx="342">
                  <c:v>65.576235529655662</c:v>
                </c:pt>
                <c:pt idx="343">
                  <c:v>65.591032351953203</c:v>
                </c:pt>
                <c:pt idx="344">
                  <c:v>65.605580542077035</c:v>
                </c:pt>
                <c:pt idx="345">
                  <c:v>65.620149154334854</c:v>
                </c:pt>
                <c:pt idx="346">
                  <c:v>65.634523808593556</c:v>
                </c:pt>
                <c:pt idx="347">
                  <c:v>65.648879612150637</c:v>
                </c:pt>
                <c:pt idx="348">
                  <c:v>65.663082155255069</c:v>
                </c:pt>
                <c:pt idx="349">
                  <c:v>65.677464843334022</c:v>
                </c:pt>
                <c:pt idx="350">
                  <c:v>65.691554865710302</c:v>
                </c:pt>
                <c:pt idx="351">
                  <c:v>65.705587914272115</c:v>
                </c:pt>
                <c:pt idx="352">
                  <c:v>65.719499187249625</c:v>
                </c:pt>
                <c:pt idx="353">
                  <c:v>65.733319364166093</c:v>
                </c:pt>
                <c:pt idx="354">
                  <c:v>65.747041556044366</c:v>
                </c:pt>
                <c:pt idx="355">
                  <c:v>65.760670238594159</c:v>
                </c:pt>
                <c:pt idx="356">
                  <c:v>65.774199402632789</c:v>
                </c:pt>
                <c:pt idx="357">
                  <c:v>65.787631763126669</c:v>
                </c:pt>
                <c:pt idx="358">
                  <c:v>65.800972745489716</c:v>
                </c:pt>
                <c:pt idx="359">
                  <c:v>65.814219915046152</c:v>
                </c:pt>
                <c:pt idx="360">
                  <c:v>65.827378512091101</c:v>
                </c:pt>
                <c:pt idx="361">
                  <c:v>65.840446598858179</c:v>
                </c:pt>
                <c:pt idx="362">
                  <c:v>65.853427993743679</c:v>
                </c:pt>
                <c:pt idx="363">
                  <c:v>65.866316290513254</c:v>
                </c:pt>
                <c:pt idx="364">
                  <c:v>65.87912076145598</c:v>
                </c:pt>
                <c:pt idx="365">
                  <c:v>65.891839154978484</c:v>
                </c:pt>
                <c:pt idx="366">
                  <c:v>65.904465541195435</c:v>
                </c:pt>
                <c:pt idx="367">
                  <c:v>65.917015315130556</c:v>
                </c:pt>
                <c:pt idx="368">
                  <c:v>65.929478866205955</c:v>
                </c:pt>
                <c:pt idx="369">
                  <c:v>65.941860673990647</c:v>
                </c:pt>
                <c:pt idx="370">
                  <c:v>65.954163074274902</c:v>
                </c:pt>
                <c:pt idx="371">
                  <c:v>65.966384163602896</c:v>
                </c:pt>
                <c:pt idx="372">
                  <c:v>65.978525624918944</c:v>
                </c:pt>
                <c:pt idx="373">
                  <c:v>65.990587158787079</c:v>
                </c:pt>
                <c:pt idx="374">
                  <c:v>66.002568095850478</c:v>
                </c:pt>
                <c:pt idx="375">
                  <c:v>66.014479100844611</c:v>
                </c:pt>
                <c:pt idx="376">
                  <c:v>66.026308080862066</c:v>
                </c:pt>
                <c:pt idx="377">
                  <c:v>66.038059325749913</c:v>
                </c:pt>
                <c:pt idx="378">
                  <c:v>66.049744221408972</c:v>
                </c:pt>
                <c:pt idx="379">
                  <c:v>66.061349063850642</c:v>
                </c:pt>
                <c:pt idx="380">
                  <c:v>66.072879391682761</c:v>
                </c:pt>
                <c:pt idx="381">
                  <c:v>66.08433689583056</c:v>
                </c:pt>
                <c:pt idx="382">
                  <c:v>66.095725737105255</c:v>
                </c:pt>
                <c:pt idx="383">
                  <c:v>66.107040155371749</c:v>
                </c:pt>
                <c:pt idx="384">
                  <c:v>66.118268345873844</c:v>
                </c:pt>
                <c:pt idx="385">
                  <c:v>66.129443397128654</c:v>
                </c:pt>
                <c:pt idx="386">
                  <c:v>66.14053629629737</c:v>
                </c:pt>
                <c:pt idx="387">
                  <c:v>66.151567612625854</c:v>
                </c:pt>
                <c:pt idx="388">
                  <c:v>66.162522902440315</c:v>
                </c:pt>
                <c:pt idx="389">
                  <c:v>66.173413168145203</c:v>
                </c:pt>
                <c:pt idx="390">
                  <c:v>66.184341551943575</c:v>
                </c:pt>
                <c:pt idx="391">
                  <c:v>66.195112470970642</c:v>
                </c:pt>
                <c:pt idx="392">
                  <c:v>66.205816329556228</c:v>
                </c:pt>
                <c:pt idx="393">
                  <c:v>66.216450540034714</c:v>
                </c:pt>
                <c:pt idx="394">
                  <c:v>66.226998003202254</c:v>
                </c:pt>
                <c:pt idx="395">
                  <c:v>66.237499205260306</c:v>
                </c:pt>
                <c:pt idx="396">
                  <c:v>66.2478951511942</c:v>
                </c:pt>
                <c:pt idx="397">
                  <c:v>66.258251256823343</c:v>
                </c:pt>
                <c:pt idx="398">
                  <c:v>66.268519846909982</c:v>
                </c:pt>
                <c:pt idx="399">
                  <c:v>66.278731923644074</c:v>
                </c:pt>
                <c:pt idx="400">
                  <c:v>66.28886991404562</c:v>
                </c:pt>
                <c:pt idx="401">
                  <c:v>66.299024627228647</c:v>
                </c:pt>
                <c:pt idx="402">
                  <c:v>66.309063073065687</c:v>
                </c:pt>
                <c:pt idx="403">
                  <c:v>66.319027565089982</c:v>
                </c:pt>
                <c:pt idx="404">
                  <c:v>66.328923821092062</c:v>
                </c:pt>
                <c:pt idx="405">
                  <c:v>66.33874429788716</c:v>
                </c:pt>
                <c:pt idx="406">
                  <c:v>66.348504507486084</c:v>
                </c:pt>
                <c:pt idx="407">
                  <c:v>66.358188803701054</c:v>
                </c:pt>
                <c:pt idx="408">
                  <c:v>66.367813455194138</c:v>
                </c:pt>
                <c:pt idx="409">
                  <c:v>66.377371515173266</c:v>
                </c:pt>
                <c:pt idx="410">
                  <c:v>66.386868572616422</c:v>
                </c:pt>
                <c:pt idx="411">
                  <c:v>66.396298056066684</c:v>
                </c:pt>
                <c:pt idx="412">
                  <c:v>66.40567088378485</c:v>
                </c:pt>
                <c:pt idx="413">
                  <c:v>66.414980325621627</c:v>
                </c:pt>
                <c:pt idx="414">
                  <c:v>66.424230491272183</c:v>
                </c:pt>
                <c:pt idx="415">
                  <c:v>66.433422086189623</c:v>
                </c:pt>
                <c:pt idx="416">
                  <c:v>66.442549904678884</c:v>
                </c:pt>
                <c:pt idx="417">
                  <c:v>66.451621700175167</c:v>
                </c:pt>
                <c:pt idx="418">
                  <c:v>66.460632985157588</c:v>
                </c:pt>
                <c:pt idx="419">
                  <c:v>66.469585881531515</c:v>
                </c:pt>
                <c:pt idx="420">
                  <c:v>66.478481435756862</c:v>
                </c:pt>
                <c:pt idx="421">
                  <c:v>66.48731902906556</c:v>
                </c:pt>
                <c:pt idx="422">
                  <c:v>66.496206309469159</c:v>
                </c:pt>
                <c:pt idx="423">
                  <c:v>66.504956574967224</c:v>
                </c:pt>
                <c:pt idx="424">
                  <c:v>66.513544159782015</c:v>
                </c:pt>
                <c:pt idx="425">
                  <c:v>66.522122459592509</c:v>
                </c:pt>
                <c:pt idx="426">
                  <c:v>66.530659950433375</c:v>
                </c:pt>
                <c:pt idx="427">
                  <c:v>66.539142353615205</c:v>
                </c:pt>
                <c:pt idx="428">
                  <c:v>66.547585906678663</c:v>
                </c:pt>
                <c:pt idx="429">
                  <c:v>66.555968986230027</c:v>
                </c:pt>
                <c:pt idx="430">
                  <c:v>66.564311380185785</c:v>
                </c:pt>
                <c:pt idx="431">
                  <c:v>66.572598047562124</c:v>
                </c:pt>
                <c:pt idx="432">
                  <c:v>66.580841575900294</c:v>
                </c:pt>
                <c:pt idx="433">
                  <c:v>66.589027516949983</c:v>
                </c:pt>
                <c:pt idx="434">
                  <c:v>66.597165416036574</c:v>
                </c:pt>
                <c:pt idx="435">
                  <c:v>66.605255377798827</c:v>
                </c:pt>
                <c:pt idx="436">
                  <c:v>66.613297814929538</c:v>
                </c:pt>
                <c:pt idx="437">
                  <c:v>66.621294712703474</c:v>
                </c:pt>
                <c:pt idx="438">
                  <c:v>66.629238053688084</c:v>
                </c:pt>
                <c:pt idx="439">
                  <c:v>66.637134696001581</c:v>
                </c:pt>
                <c:pt idx="440">
                  <c:v>66.644983632058398</c:v>
                </c:pt>
                <c:pt idx="441">
                  <c:v>66.652759203207893</c:v>
                </c:pt>
                <c:pt idx="442">
                  <c:v>66.66049374880383</c:v>
                </c:pt>
                <c:pt idx="443">
                  <c:v>66.668188659826782</c:v>
                </c:pt>
                <c:pt idx="444">
                  <c:v>66.675829119087041</c:v>
                </c:pt>
                <c:pt idx="445">
                  <c:v>66.683154717964243</c:v>
                </c:pt>
                <c:pt idx="446">
                  <c:v>66.690563616905322</c:v>
                </c:pt>
                <c:pt idx="447">
                  <c:v>66.697966776542529</c:v>
                </c:pt>
                <c:pt idx="448">
                  <c:v>66.705313507774719</c:v>
                </c:pt>
                <c:pt idx="449">
                  <c:v>66.712657178669161</c:v>
                </c:pt>
                <c:pt idx="450">
                  <c:v>66.720046109044233</c:v>
                </c:pt>
                <c:pt idx="451">
                  <c:v>66.727337170936522</c:v>
                </c:pt>
                <c:pt idx="452">
                  <c:v>66.734580390209047</c:v>
                </c:pt>
                <c:pt idx="453">
                  <c:v>66.741788418438915</c:v>
                </c:pt>
                <c:pt idx="454">
                  <c:v>66.748944978353009</c:v>
                </c:pt>
                <c:pt idx="455">
                  <c:v>66.756042940303729</c:v>
                </c:pt>
                <c:pt idx="456">
                  <c:v>66.763096683790224</c:v>
                </c:pt>
                <c:pt idx="457">
                  <c:v>66.770136938202398</c:v>
                </c:pt>
                <c:pt idx="458">
                  <c:v>66.777122192983555</c:v>
                </c:pt>
                <c:pt idx="459">
                  <c:v>66.784049830872021</c:v>
                </c:pt>
                <c:pt idx="460">
                  <c:v>66.790931806025299</c:v>
                </c:pt>
                <c:pt idx="461">
                  <c:v>66.79780564233107</c:v>
                </c:pt>
                <c:pt idx="462">
                  <c:v>66.804776062014184</c:v>
                </c:pt>
                <c:pt idx="463">
                  <c:v>66.811567869548128</c:v>
                </c:pt>
                <c:pt idx="464">
                  <c:v>66.818433616451642</c:v>
                </c:pt>
                <c:pt idx="465">
                  <c:v>66.825200108638896</c:v>
                </c:pt>
                <c:pt idx="466">
                  <c:v>66.831915250384995</c:v>
                </c:pt>
                <c:pt idx="467">
                  <c:v>66.838653887378243</c:v>
                </c:pt>
                <c:pt idx="468">
                  <c:v>66.845218840261566</c:v>
                </c:pt>
                <c:pt idx="469">
                  <c:v>66.851856767885053</c:v>
                </c:pt>
                <c:pt idx="470">
                  <c:v>66.858331038757328</c:v>
                </c:pt>
                <c:pt idx="471">
                  <c:v>66.864787684829111</c:v>
                </c:pt>
                <c:pt idx="472">
                  <c:v>66.871223663596666</c:v>
                </c:pt>
                <c:pt idx="473">
                  <c:v>66.877609462082461</c:v>
                </c:pt>
                <c:pt idx="474">
                  <c:v>66.883968205995217</c:v>
                </c:pt>
                <c:pt idx="475">
                  <c:v>66.890276114393714</c:v>
                </c:pt>
                <c:pt idx="476">
                  <c:v>66.896552476999744</c:v>
                </c:pt>
                <c:pt idx="477">
                  <c:v>66.902789639349265</c:v>
                </c:pt>
                <c:pt idx="478">
                  <c:v>66.908989355831721</c:v>
                </c:pt>
                <c:pt idx="479">
                  <c:v>66.915148316678327</c:v>
                </c:pt>
                <c:pt idx="480">
                  <c:v>66.921274582523154</c:v>
                </c:pt>
                <c:pt idx="481">
                  <c:v>66.927362758635056</c:v>
                </c:pt>
                <c:pt idx="482">
                  <c:v>66.933411699876189</c:v>
                </c:pt>
                <c:pt idx="483">
                  <c:v>66.93942987589854</c:v>
                </c:pt>
                <c:pt idx="484">
                  <c:v>66.94540791190478</c:v>
                </c:pt>
                <c:pt idx="485">
                  <c:v>66.951350024658566</c:v>
                </c:pt>
                <c:pt idx="486">
                  <c:v>66.957256115484839</c:v>
                </c:pt>
                <c:pt idx="487">
                  <c:v>66.9631271082512</c:v>
                </c:pt>
                <c:pt idx="488">
                  <c:v>66.968958317226793</c:v>
                </c:pt>
                <c:pt idx="489">
                  <c:v>66.974761662036258</c:v>
                </c:pt>
                <c:pt idx="490">
                  <c:v>66.980527783163183</c:v>
                </c:pt>
                <c:pt idx="491">
                  <c:v>66.986256375272347</c:v>
                </c:pt>
                <c:pt idx="492">
                  <c:v>66.99195172730478</c:v>
                </c:pt>
                <c:pt idx="493">
                  <c:v>66.997615451646624</c:v>
                </c:pt>
                <c:pt idx="494">
                  <c:v>67.003244238173892</c:v>
                </c:pt>
                <c:pt idx="495">
                  <c:v>67.008839256380583</c:v>
                </c:pt>
                <c:pt idx="496">
                  <c:v>67.014399133280037</c:v>
                </c:pt>
                <c:pt idx="497">
                  <c:v>67.019922744338899</c:v>
                </c:pt>
                <c:pt idx="498">
                  <c:v>67.025422756747503</c:v>
                </c:pt>
                <c:pt idx="499">
                  <c:v>67.030879872823078</c:v>
                </c:pt>
                <c:pt idx="500">
                  <c:v>67.036307924862399</c:v>
                </c:pt>
                <c:pt idx="501">
                  <c:v>67.041702308870825</c:v>
                </c:pt>
                <c:pt idx="502">
                  <c:v>67.047064412581435</c:v>
                </c:pt>
                <c:pt idx="503">
                  <c:v>67.052396760534833</c:v>
                </c:pt>
                <c:pt idx="504">
                  <c:v>67.0576944979438</c:v>
                </c:pt>
                <c:pt idx="505">
                  <c:v>67.06295616643591</c:v>
                </c:pt>
                <c:pt idx="506">
                  <c:v>67.068195756541883</c:v>
                </c:pt>
                <c:pt idx="507">
                  <c:v>67.073399075601486</c:v>
                </c:pt>
                <c:pt idx="508">
                  <c:v>67.078571160829142</c:v>
                </c:pt>
                <c:pt idx="509">
                  <c:v>67.083718582276518</c:v>
                </c:pt>
                <c:pt idx="510">
                  <c:v>67.088835898508748</c:v>
                </c:pt>
                <c:pt idx="511">
                  <c:v>67.09391303795222</c:v>
                </c:pt>
                <c:pt idx="512">
                  <c:v>67.098968876438533</c:v>
                </c:pt>
                <c:pt idx="513">
                  <c:v>67.103990670731775</c:v>
                </c:pt>
                <c:pt idx="514">
                  <c:v>67.108980226186461</c:v>
                </c:pt>
                <c:pt idx="515">
                  <c:v>67.113947729635342</c:v>
                </c:pt>
                <c:pt idx="516">
                  <c:v>67.118891827630392</c:v>
                </c:pt>
                <c:pt idx="517">
                  <c:v>67.123794575751504</c:v>
                </c:pt>
                <c:pt idx="518">
                  <c:v>67.128672700822023</c:v>
                </c:pt>
                <c:pt idx="519">
                  <c:v>67.133519380146041</c:v>
                </c:pt>
                <c:pt idx="520">
                  <c:v>67.138344492851246</c:v>
                </c:pt>
                <c:pt idx="521">
                  <c:v>67.143136227888206</c:v>
                </c:pt>
                <c:pt idx="522">
                  <c:v>67.14790783510918</c:v>
                </c:pt>
                <c:pt idx="523">
                  <c:v>67.152644617289965</c:v>
                </c:pt>
                <c:pt idx="524">
                  <c:v>67.157354998407385</c:v>
                </c:pt>
                <c:pt idx="525">
                  <c:v>67.162037956858143</c:v>
                </c:pt>
                <c:pt idx="526">
                  <c:v>67.166699075434892</c:v>
                </c:pt>
                <c:pt idx="527">
                  <c:v>67.171326728530914</c:v>
                </c:pt>
                <c:pt idx="528">
                  <c:v>67.175931390810391</c:v>
                </c:pt>
                <c:pt idx="529">
                  <c:v>67.180509424055742</c:v>
                </c:pt>
                <c:pt idx="530">
                  <c:v>67.185061639721908</c:v>
                </c:pt>
                <c:pt idx="531">
                  <c:v>67.189585807906681</c:v>
                </c:pt>
                <c:pt idx="532">
                  <c:v>67.194082703359726</c:v>
                </c:pt>
                <c:pt idx="533">
                  <c:v>67.198549308626582</c:v>
                </c:pt>
                <c:pt idx="534">
                  <c:v>67.202993345583579</c:v>
                </c:pt>
                <c:pt idx="535">
                  <c:v>67.207528502746896</c:v>
                </c:pt>
                <c:pt idx="536">
                  <c:v>67.211988528969826</c:v>
                </c:pt>
                <c:pt idx="537">
                  <c:v>67.216406892019904</c:v>
                </c:pt>
                <c:pt idx="538">
                  <c:v>67.220801305762052</c:v>
                </c:pt>
                <c:pt idx="539">
                  <c:v>67.225158123974552</c:v>
                </c:pt>
                <c:pt idx="540">
                  <c:v>67.229491727090675</c:v>
                </c:pt>
                <c:pt idx="541">
                  <c:v>67.233789256899129</c:v>
                </c:pt>
                <c:pt idx="542">
                  <c:v>67.238063835921409</c:v>
                </c:pt>
                <c:pt idx="543">
                  <c:v>67.242312089606799</c:v>
                </c:pt>
                <c:pt idx="544">
                  <c:v>67.246537492453015</c:v>
                </c:pt>
                <c:pt idx="545">
                  <c:v>67.250729294094327</c:v>
                </c:pt>
                <c:pt idx="546">
                  <c:v>67.254901762041442</c:v>
                </c:pt>
                <c:pt idx="547">
                  <c:v>67.259049026554791</c:v>
                </c:pt>
                <c:pt idx="548">
                  <c:v>67.263170195196807</c:v>
                </c:pt>
                <c:pt idx="549">
                  <c:v>67.267271085077738</c:v>
                </c:pt>
                <c:pt idx="550">
                  <c:v>67.271344266759186</c:v>
                </c:pt>
                <c:pt idx="551">
                  <c:v>67.275391910703931</c:v>
                </c:pt>
                <c:pt idx="552">
                  <c:v>67.279416575781084</c:v>
                </c:pt>
                <c:pt idx="553">
                  <c:v>67.283424947209284</c:v>
                </c:pt>
                <c:pt idx="554">
                  <c:v>67.287314471407285</c:v>
                </c:pt>
                <c:pt idx="555">
                  <c:v>67.291306098907427</c:v>
                </c:pt>
                <c:pt idx="556">
                  <c:v>67.295163254144938</c:v>
                </c:pt>
                <c:pt idx="557">
                  <c:v>67.299090565774975</c:v>
                </c:pt>
                <c:pt idx="558">
                  <c:v>67.302938098147408</c:v>
                </c:pt>
                <c:pt idx="559">
                  <c:v>67.306807863676539</c:v>
                </c:pt>
                <c:pt idx="560">
                  <c:v>67.310623801829792</c:v>
                </c:pt>
                <c:pt idx="561">
                  <c:v>67.31463808707224</c:v>
                </c:pt>
                <c:pt idx="562">
                  <c:v>67.318413893089343</c:v>
                </c:pt>
                <c:pt idx="563">
                  <c:v>67.322288405241892</c:v>
                </c:pt>
                <c:pt idx="564">
                  <c:v>67.326036598580075</c:v>
                </c:pt>
                <c:pt idx="565">
                  <c:v>67.329830621261593</c:v>
                </c:pt>
                <c:pt idx="566">
                  <c:v>67.333552458350354</c:v>
                </c:pt>
                <c:pt idx="567">
                  <c:v>67.33728042522435</c:v>
                </c:pt>
                <c:pt idx="568">
                  <c:v>67.340962702334451</c:v>
                </c:pt>
                <c:pt idx="569">
                  <c:v>67.344750323963922</c:v>
                </c:pt>
                <c:pt idx="570">
                  <c:v>67.348289310971822</c:v>
                </c:pt>
                <c:pt idx="571">
                  <c:v>67.352005114842882</c:v>
                </c:pt>
                <c:pt idx="572">
                  <c:v>67.355522154088263</c:v>
                </c:pt>
                <c:pt idx="573">
                  <c:v>67.359161763589867</c:v>
                </c:pt>
                <c:pt idx="574">
                  <c:v>67.362758741331291</c:v>
                </c:pt>
                <c:pt idx="575">
                  <c:v>67.366302393138227</c:v>
                </c:pt>
                <c:pt idx="576">
                  <c:v>67.369852784449094</c:v>
                </c:pt>
                <c:pt idx="577">
                  <c:v>67.373349085492151</c:v>
                </c:pt>
                <c:pt idx="578">
                  <c:v>67.3768442506545</c:v>
                </c:pt>
                <c:pt idx="579">
                  <c:v>67.380308869165447</c:v>
                </c:pt>
                <c:pt idx="580">
                  <c:v>67.383765803679481</c:v>
                </c:pt>
                <c:pt idx="581">
                  <c:v>67.387188990089101</c:v>
                </c:pt>
                <c:pt idx="582">
                  <c:v>67.390601493395167</c:v>
                </c:pt>
                <c:pt idx="583">
                  <c:v>67.393993542608825</c:v>
                </c:pt>
                <c:pt idx="584">
                  <c:v>67.397366940594537</c:v>
                </c:pt>
                <c:pt idx="585">
                  <c:v>67.400721594405951</c:v>
                </c:pt>
                <c:pt idx="586">
                  <c:v>67.404060104609385</c:v>
                </c:pt>
                <c:pt idx="587">
                  <c:v>67.407375240429673</c:v>
                </c:pt>
                <c:pt idx="588">
                  <c:v>67.410672700503824</c:v>
                </c:pt>
                <c:pt idx="589">
                  <c:v>67.413954030352699</c:v>
                </c:pt>
                <c:pt idx="590">
                  <c:v>67.417216762086696</c:v>
                </c:pt>
                <c:pt idx="591">
                  <c:v>67.420461628986999</c:v>
                </c:pt>
                <c:pt idx="592">
                  <c:v>67.423691627271211</c:v>
                </c:pt>
                <c:pt idx="593">
                  <c:v>67.426899494465687</c:v>
                </c:pt>
                <c:pt idx="594">
                  <c:v>67.430091378121986</c:v>
                </c:pt>
                <c:pt idx="595">
                  <c:v>67.43326292933078</c:v>
                </c:pt>
                <c:pt idx="596">
                  <c:v>67.436419493022058</c:v>
                </c:pt>
                <c:pt idx="597">
                  <c:v>67.439559673691789</c:v>
                </c:pt>
                <c:pt idx="598">
                  <c:v>67.442679438728504</c:v>
                </c:pt>
                <c:pt idx="599">
                  <c:v>67.445789911849786</c:v>
                </c:pt>
                <c:pt idx="600">
                  <c:v>67.448876795500794</c:v>
                </c:pt>
                <c:pt idx="601">
                  <c:v>67.451952177188076</c:v>
                </c:pt>
                <c:pt idx="602">
                  <c:v>67.454999475462301</c:v>
                </c:pt>
                <c:pt idx="603">
                  <c:v>67.458039422963736</c:v>
                </c:pt>
                <c:pt idx="604">
                  <c:v>67.461059253612504</c:v>
                </c:pt>
                <c:pt idx="605">
                  <c:v>67.464069313459262</c:v>
                </c:pt>
                <c:pt idx="606">
                  <c:v>67.467058604877593</c:v>
                </c:pt>
                <c:pt idx="607">
                  <c:v>67.470032988863181</c:v>
                </c:pt>
                <c:pt idx="608">
                  <c:v>67.47298978062048</c:v>
                </c:pt>
                <c:pt idx="609">
                  <c:v>67.475933441781905</c:v>
                </c:pt>
                <c:pt idx="610">
                  <c:v>67.478856695367128</c:v>
                </c:pt>
                <c:pt idx="611">
                  <c:v>67.481769199057624</c:v>
                </c:pt>
                <c:pt idx="612">
                  <c:v>67.484661390088846</c:v>
                </c:pt>
                <c:pt idx="613">
                  <c:v>67.487543899298501</c:v>
                </c:pt>
                <c:pt idx="614">
                  <c:v>67.490406844204543</c:v>
                </c:pt>
                <c:pt idx="615">
                  <c:v>67.493256176472897</c:v>
                </c:pt>
                <c:pt idx="616">
                  <c:v>67.496085845556166</c:v>
                </c:pt>
                <c:pt idx="617">
                  <c:v>67.498901810454427</c:v>
                </c:pt>
                <c:pt idx="618">
                  <c:v>67.501704846251883</c:v>
                </c:pt>
                <c:pt idx="619">
                  <c:v>67.504493110951458</c:v>
                </c:pt>
                <c:pt idx="620">
                  <c:v>67.507262194460651</c:v>
                </c:pt>
                <c:pt idx="621">
                  <c:v>67.51001611056283</c:v>
                </c:pt>
                <c:pt idx="622">
                  <c:v>67.512757670163367</c:v>
                </c:pt>
                <c:pt idx="623">
                  <c:v>67.515487534655264</c:v>
                </c:pt>
                <c:pt idx="624">
                  <c:v>67.518205515420775</c:v>
                </c:pt>
                <c:pt idx="625">
                  <c:v>67.520900906558808</c:v>
                </c:pt>
                <c:pt idx="626">
                  <c:v>67.523581666829486</c:v>
                </c:pt>
                <c:pt idx="627">
                  <c:v>67.526255914135248</c:v>
                </c:pt>
                <c:pt idx="628">
                  <c:v>67.528914032617038</c:v>
                </c:pt>
                <c:pt idx="629">
                  <c:v>67.531552367736353</c:v>
                </c:pt>
                <c:pt idx="630">
                  <c:v>67.534176831928036</c:v>
                </c:pt>
                <c:pt idx="631">
                  <c:v>67.536789876391722</c:v>
                </c:pt>
                <c:pt idx="632">
                  <c:v>67.539390716283918</c:v>
                </c:pt>
                <c:pt idx="633">
                  <c:v>67.541978024021248</c:v>
                </c:pt>
                <c:pt idx="634">
                  <c:v>67.544553685251827</c:v>
                </c:pt>
                <c:pt idx="635">
                  <c:v>67.547111437791656</c:v>
                </c:pt>
                <c:pt idx="636">
                  <c:v>67.549654522630661</c:v>
                </c:pt>
                <c:pt idx="637">
                  <c:v>67.552190365330205</c:v>
                </c:pt>
                <c:pt idx="638">
                  <c:v>67.554704858863403</c:v>
                </c:pt>
                <c:pt idx="639">
                  <c:v>67.557213680716799</c:v>
                </c:pt>
                <c:pt idx="640">
                  <c:v>67.559702315281754</c:v>
                </c:pt>
                <c:pt idx="641">
                  <c:v>67.56218517500983</c:v>
                </c:pt>
                <c:pt idx="642">
                  <c:v>67.564650088814076</c:v>
                </c:pt>
                <c:pt idx="643">
                  <c:v>67.567102838971422</c:v>
                </c:pt>
                <c:pt idx="644">
                  <c:v>67.569545362427689</c:v>
                </c:pt>
                <c:pt idx="645">
                  <c:v>67.571971418722939</c:v>
                </c:pt>
                <c:pt idx="646">
                  <c:v>67.574383795192432</c:v>
                </c:pt>
                <c:pt idx="647">
                  <c:v>67.576785713428876</c:v>
                </c:pt>
                <c:pt idx="648">
                  <c:v>67.579176611217491</c:v>
                </c:pt>
                <c:pt idx="649">
                  <c:v>67.581551117861153</c:v>
                </c:pt>
                <c:pt idx="650">
                  <c:v>67.583915195478397</c:v>
                </c:pt>
                <c:pt idx="651">
                  <c:v>67.586265638617164</c:v>
                </c:pt>
                <c:pt idx="652">
                  <c:v>67.588608045570794</c:v>
                </c:pt>
                <c:pt idx="653">
                  <c:v>67.590938024436738</c:v>
                </c:pt>
                <c:pt idx="654">
                  <c:v>67.593251936843927</c:v>
                </c:pt>
                <c:pt idx="655">
                  <c:v>67.595555581541859</c:v>
                </c:pt>
                <c:pt idx="656">
                  <c:v>67.597845123773425</c:v>
                </c:pt>
                <c:pt idx="657">
                  <c:v>67.600124158788304</c:v>
                </c:pt>
                <c:pt idx="658">
                  <c:v>67.602394127022578</c:v>
                </c:pt>
                <c:pt idx="659">
                  <c:v>67.604652431573442</c:v>
                </c:pt>
                <c:pt idx="660">
                  <c:v>67.606893248203093</c:v>
                </c:pt>
                <c:pt idx="661">
                  <c:v>67.609127316152779</c:v>
                </c:pt>
                <c:pt idx="662">
                  <c:v>67.611345201083523</c:v>
                </c:pt>
                <c:pt idx="663">
                  <c:v>67.61355750213994</c:v>
                </c:pt>
                <c:pt idx="664">
                  <c:v>67.615754115162474</c:v>
                </c:pt>
                <c:pt idx="665">
                  <c:v>67.617940992537271</c:v>
                </c:pt>
                <c:pt idx="666">
                  <c:v>67.620114694531878</c:v>
                </c:pt>
                <c:pt idx="667">
                  <c:v>67.622283350537941</c:v>
                </c:pt>
                <c:pt idx="668">
                  <c:v>67.624441179503748</c:v>
                </c:pt>
                <c:pt idx="669">
                  <c:v>67.626579170296978</c:v>
                </c:pt>
                <c:pt idx="670">
                  <c:v>67.628710600123227</c:v>
                </c:pt>
                <c:pt idx="671">
                  <c:v>67.630830526622148</c:v>
                </c:pt>
                <c:pt idx="672">
                  <c:v>67.632939058174884</c:v>
                </c:pt>
                <c:pt idx="673">
                  <c:v>67.635040059353585</c:v>
                </c:pt>
                <c:pt idx="674">
                  <c:v>67.637126099583483</c:v>
                </c:pt>
                <c:pt idx="675">
                  <c:v>67.639200659210346</c:v>
                </c:pt>
                <c:pt idx="676">
                  <c:v>67.641274437151978</c:v>
                </c:pt>
                <c:pt idx="677">
                  <c:v>67.643329187257336</c:v>
                </c:pt>
                <c:pt idx="678">
                  <c:v>67.645373474086085</c:v>
                </c:pt>
                <c:pt idx="679">
                  <c:v>67.647408500081681</c:v>
                </c:pt>
                <c:pt idx="680">
                  <c:v>67.649431650082619</c:v>
                </c:pt>
                <c:pt idx="681">
                  <c:v>67.651447035243962</c:v>
                </c:pt>
                <c:pt idx="682">
                  <c:v>67.653453126702857</c:v>
                </c:pt>
                <c:pt idx="683">
                  <c:v>67.655444952679915</c:v>
                </c:pt>
                <c:pt idx="684">
                  <c:v>67.657433167853213</c:v>
                </c:pt>
                <c:pt idx="685">
                  <c:v>67.659407168523032</c:v>
                </c:pt>
                <c:pt idx="686">
                  <c:v>67.661370218841938</c:v>
                </c:pt>
                <c:pt idx="687">
                  <c:v>67.663323284087426</c:v>
                </c:pt>
                <c:pt idx="688">
                  <c:v>67.665268750982975</c:v>
                </c:pt>
                <c:pt idx="689">
                  <c:v>67.667196670524021</c:v>
                </c:pt>
                <c:pt idx="690">
                  <c:v>67.669122245427189</c:v>
                </c:pt>
                <c:pt idx="691">
                  <c:v>67.671038920406176</c:v>
                </c:pt>
                <c:pt idx="692">
                  <c:v>67.672940693360573</c:v>
                </c:pt>
                <c:pt idx="693">
                  <c:v>67.674838516885728</c:v>
                </c:pt>
                <c:pt idx="694">
                  <c:v>67.676720359954317</c:v>
                </c:pt>
                <c:pt idx="695">
                  <c:v>67.678599154949595</c:v>
                </c:pt>
                <c:pt idx="696">
                  <c:v>67.680461979147353</c:v>
                </c:pt>
                <c:pt idx="697">
                  <c:v>67.682321656081555</c:v>
                </c:pt>
                <c:pt idx="698">
                  <c:v>67.684168314188156</c:v>
                </c:pt>
                <c:pt idx="699">
                  <c:v>67.686005384236708</c:v>
                </c:pt>
                <c:pt idx="700">
                  <c:v>67.687839586929684</c:v>
                </c:pt>
                <c:pt idx="701">
                  <c:v>67.689655505758722</c:v>
                </c:pt>
                <c:pt idx="702">
                  <c:v>67.691468492113955</c:v>
                </c:pt>
                <c:pt idx="703">
                  <c:v>67.693266484813606</c:v>
                </c:pt>
                <c:pt idx="704">
                  <c:v>67.695063018915121</c:v>
                </c:pt>
                <c:pt idx="705">
                  <c:v>67.69684436150655</c:v>
                </c:pt>
                <c:pt idx="706">
                  <c:v>67.6986175425032</c:v>
                </c:pt>
                <c:pt idx="707">
                  <c:v>67.700387638517753</c:v>
                </c:pt>
                <c:pt idx="708">
                  <c:v>67.702143462744985</c:v>
                </c:pt>
                <c:pt idx="709">
                  <c:v>67.703891534756593</c:v>
                </c:pt>
                <c:pt idx="710">
                  <c:v>67.705628875562724</c:v>
                </c:pt>
                <c:pt idx="711">
                  <c:v>67.707363473703055</c:v>
                </c:pt>
                <c:pt idx="712">
                  <c:v>67.709081175982902</c:v>
                </c:pt>
                <c:pt idx="713">
                  <c:v>67.71079400683891</c:v>
                </c:pt>
                <c:pt idx="714">
                  <c:v>67.712500301569861</c:v>
                </c:pt>
                <c:pt idx="715">
                  <c:v>67.714199654044108</c:v>
                </c:pt>
                <c:pt idx="716">
                  <c:v>67.715884728371108</c:v>
                </c:pt>
                <c:pt idx="717">
                  <c:v>67.717561967929214</c:v>
                </c:pt>
                <c:pt idx="718">
                  <c:v>67.719235192951572</c:v>
                </c:pt>
                <c:pt idx="719">
                  <c:v>67.72089554800651</c:v>
                </c:pt>
                <c:pt idx="720">
                  <c:v>67.722550716648016</c:v>
                </c:pt>
                <c:pt idx="721">
                  <c:v>67.724198066285865</c:v>
                </c:pt>
                <c:pt idx="722">
                  <c:v>67.725830670196657</c:v>
                </c:pt>
                <c:pt idx="723">
                  <c:v>67.727466142496567</c:v>
                </c:pt>
                <c:pt idx="724">
                  <c:v>67.729081838915675</c:v>
                </c:pt>
                <c:pt idx="725">
                  <c:v>67.7306959524945</c:v>
                </c:pt>
                <c:pt idx="726">
                  <c:v>67.732302298181523</c:v>
                </c:pt>
                <c:pt idx="727">
                  <c:v>67.733901992010701</c:v>
                </c:pt>
                <c:pt idx="728">
                  <c:v>67.735488071866172</c:v>
                </c:pt>
                <c:pt idx="729">
                  <c:v>67.73707013365393</c:v>
                </c:pt>
                <c:pt idx="730">
                  <c:v>67.738642836147946</c:v>
                </c:pt>
                <c:pt idx="731">
                  <c:v>67.740207296170524</c:v>
                </c:pt>
                <c:pt idx="732">
                  <c:v>67.741770133626289</c:v>
                </c:pt>
                <c:pt idx="733">
                  <c:v>67.743319065892393</c:v>
                </c:pt>
                <c:pt idx="734">
                  <c:v>67.744859535596532</c:v>
                </c:pt>
                <c:pt idx="735">
                  <c:v>67.746401827124075</c:v>
                </c:pt>
                <c:pt idx="736">
                  <c:v>67.747928157124662</c:v>
                </c:pt>
                <c:pt idx="737">
                  <c:v>67.749447946589072</c:v>
                </c:pt>
                <c:pt idx="738">
                  <c:v>67.750958645144522</c:v>
                </c:pt>
                <c:pt idx="739">
                  <c:v>67.752467915936151</c:v>
                </c:pt>
                <c:pt idx="740">
                  <c:v>67.753963898587841</c:v>
                </c:pt>
                <c:pt idx="741">
                  <c:v>67.755454116089254</c:v>
                </c:pt>
                <c:pt idx="742">
                  <c:v>67.756936194298291</c:v>
                </c:pt>
                <c:pt idx="743">
                  <c:v>67.758415072191113</c:v>
                </c:pt>
                <c:pt idx="744">
                  <c:v>67.759880738624503</c:v>
                </c:pt>
                <c:pt idx="745">
                  <c:v>67.761337722002168</c:v>
                </c:pt>
                <c:pt idx="746">
                  <c:v>67.762795340677371</c:v>
                </c:pt>
                <c:pt idx="747">
                  <c:v>67.764245425803793</c:v>
                </c:pt>
                <c:pt idx="748">
                  <c:v>67.765683541049981</c:v>
                </c:pt>
                <c:pt idx="749">
                  <c:v>67.767117719401583</c:v>
                </c:pt>
                <c:pt idx="750">
                  <c:v>67.768542287669064</c:v>
                </c:pt>
                <c:pt idx="751">
                  <c:v>67.769964889384084</c:v>
                </c:pt>
                <c:pt idx="752">
                  <c:v>67.771373292557996</c:v>
                </c:pt>
                <c:pt idx="753">
                  <c:v>67.772783247996017</c:v>
                </c:pt>
                <c:pt idx="754">
                  <c:v>67.774182347005322</c:v>
                </c:pt>
                <c:pt idx="755">
                  <c:v>67.775569418595495</c:v>
                </c:pt>
                <c:pt idx="756">
                  <c:v>67.776955342427271</c:v>
                </c:pt>
                <c:pt idx="757">
                  <c:v>67.778333699750718</c:v>
                </c:pt>
                <c:pt idx="758">
                  <c:v>67.779705536277831</c:v>
                </c:pt>
                <c:pt idx="759">
                  <c:v>67.781072763814251</c:v>
                </c:pt>
                <c:pt idx="760">
                  <c:v>67.782426526301876</c:v>
                </c:pt>
                <c:pt idx="761">
                  <c:v>67.783780679403918</c:v>
                </c:pt>
                <c:pt idx="762">
                  <c:v>67.785125644115482</c:v>
                </c:pt>
                <c:pt idx="763">
                  <c:v>67.786464819313821</c:v>
                </c:pt>
                <c:pt idx="764">
                  <c:v>67.787793203247105</c:v>
                </c:pt>
                <c:pt idx="765">
                  <c:v>67.789121374517919</c:v>
                </c:pt>
                <c:pt idx="766">
                  <c:v>67.790438762669211</c:v>
                </c:pt>
                <c:pt idx="767">
                  <c:v>67.791751456766079</c:v>
                </c:pt>
                <c:pt idx="768">
                  <c:v>67.793055473610821</c:v>
                </c:pt>
                <c:pt idx="769">
                  <c:v>67.794351993006856</c:v>
                </c:pt>
                <c:pt idx="770">
                  <c:v>67.795647483645823</c:v>
                </c:pt>
                <c:pt idx="771">
                  <c:v>67.796935271324472</c:v>
                </c:pt>
                <c:pt idx="772">
                  <c:v>67.798219628375762</c:v>
                </c:pt>
                <c:pt idx="773">
                  <c:v>67.799493193709637</c:v>
                </c:pt>
                <c:pt idx="774">
                  <c:v>67.800761114291547</c:v>
                </c:pt>
                <c:pt idx="775">
                  <c:v>67.802022184973993</c:v>
                </c:pt>
                <c:pt idx="776">
                  <c:v>67.803274923338478</c:v>
                </c:pt>
                <c:pt idx="777">
                  <c:v>67.804525316729112</c:v>
                </c:pt>
                <c:pt idx="778">
                  <c:v>67.805766652360376</c:v>
                </c:pt>
                <c:pt idx="779">
                  <c:v>67.807007769377975</c:v>
                </c:pt>
                <c:pt idx="780">
                  <c:v>67.80824083650154</c:v>
                </c:pt>
                <c:pt idx="781">
                  <c:v>67.809469491681369</c:v>
                </c:pt>
                <c:pt idx="782">
                  <c:v>67.810685278042996</c:v>
                </c:pt>
                <c:pt idx="783">
                  <c:v>67.811902818672905</c:v>
                </c:pt>
                <c:pt idx="784">
                  <c:v>67.813107082020366</c:v>
                </c:pt>
                <c:pt idx="785">
                  <c:v>67.8143122171698</c:v>
                </c:pt>
                <c:pt idx="786">
                  <c:v>67.815507791952243</c:v>
                </c:pt>
                <c:pt idx="787">
                  <c:v>67.816701250048055</c:v>
                </c:pt>
                <c:pt idx="788">
                  <c:v>67.817884108039038</c:v>
                </c:pt>
                <c:pt idx="789">
                  <c:v>67.819064933232511</c:v>
                </c:pt>
                <c:pt idx="790">
                  <c:v>67.820235706051079</c:v>
                </c:pt>
                <c:pt idx="791">
                  <c:v>67.821410684589125</c:v>
                </c:pt>
                <c:pt idx="792">
                  <c:v>67.822568023728522</c:v>
                </c:pt>
                <c:pt idx="793">
                  <c:v>67.823727648201711</c:v>
                </c:pt>
                <c:pt idx="794">
                  <c:v>67.824879077800247</c:v>
                </c:pt>
                <c:pt idx="795">
                  <c:v>67.826021946024298</c:v>
                </c:pt>
                <c:pt idx="796">
                  <c:v>67.827163697224776</c:v>
                </c:pt>
                <c:pt idx="797">
                  <c:v>67.828294531057537</c:v>
                </c:pt>
                <c:pt idx="798">
                  <c:v>67.829429049690731</c:v>
                </c:pt>
                <c:pt idx="799">
                  <c:v>67.830550440418463</c:v>
                </c:pt>
                <c:pt idx="800">
                  <c:v>67.831672110541689</c:v>
                </c:pt>
                <c:pt idx="801">
                  <c:v>67.832783569903256</c:v>
                </c:pt>
                <c:pt idx="802">
                  <c:v>67.833895134161182</c:v>
                </c:pt>
                <c:pt idx="803">
                  <c:v>67.834993524252937</c:v>
                </c:pt>
                <c:pt idx="804">
                  <c:v>67.836095788349454</c:v>
                </c:pt>
                <c:pt idx="805">
                  <c:v>67.837189303181816</c:v>
                </c:pt>
                <c:pt idx="806">
                  <c:v>67.838277662469693</c:v>
                </c:pt>
                <c:pt idx="807">
                  <c:v>67.839358180852884</c:v>
                </c:pt>
                <c:pt idx="808">
                  <c:v>67.84043741858379</c:v>
                </c:pt>
                <c:pt idx="809">
                  <c:v>67.841509176579081</c:v>
                </c:pt>
                <c:pt idx="810">
                  <c:v>67.842576012721494</c:v>
                </c:pt>
                <c:pt idx="811">
                  <c:v>67.843634900830267</c:v>
                </c:pt>
                <c:pt idx="812">
                  <c:v>67.8446914897483</c:v>
                </c:pt>
                <c:pt idx="813">
                  <c:v>67.845744543389173</c:v>
                </c:pt>
                <c:pt idx="814">
                  <c:v>67.846792722935817</c:v>
                </c:pt>
                <c:pt idx="815">
                  <c:v>67.847830059028325</c:v>
                </c:pt>
                <c:pt idx="816">
                  <c:v>67.848867501178944</c:v>
                </c:pt>
                <c:pt idx="817">
                  <c:v>67.849897857184345</c:v>
                </c:pt>
                <c:pt idx="818">
                  <c:v>67.85092542181502</c:v>
                </c:pt>
                <c:pt idx="819">
                  <c:v>67.851946552797898</c:v>
                </c:pt>
                <c:pt idx="820">
                  <c:v>67.852969502873222</c:v>
                </c:pt>
                <c:pt idx="821">
                  <c:v>67.853978545216336</c:v>
                </c:pt>
                <c:pt idx="822">
                  <c:v>67.854991735742843</c:v>
                </c:pt>
                <c:pt idx="823">
                  <c:v>67.855991006063462</c:v>
                </c:pt>
                <c:pt idx="824">
                  <c:v>67.856992247472576</c:v>
                </c:pt>
                <c:pt idx="825">
                  <c:v>67.857981025835784</c:v>
                </c:pt>
                <c:pt idx="826">
                  <c:v>67.858971502734633</c:v>
                </c:pt>
                <c:pt idx="827">
                  <c:v>67.859953312797572</c:v>
                </c:pt>
                <c:pt idx="828">
                  <c:v>67.860932012044572</c:v>
                </c:pt>
                <c:pt idx="829">
                  <c:v>67.861910863217801</c:v>
                </c:pt>
                <c:pt idx="830">
                  <c:v>67.862881862906335</c:v>
                </c:pt>
                <c:pt idx="831">
                  <c:v>67.863846036562919</c:v>
                </c:pt>
                <c:pt idx="832">
                  <c:v>67.864807706972314</c:v>
                </c:pt>
                <c:pt idx="833">
                  <c:v>67.865765092004949</c:v>
                </c:pt>
                <c:pt idx="834">
                  <c:v>67.866714666483858</c:v>
                </c:pt>
                <c:pt idx="835">
                  <c:v>67.867660619156595</c:v>
                </c:pt>
                <c:pt idx="836">
                  <c:v>67.868605146120416</c:v>
                </c:pt>
                <c:pt idx="837">
                  <c:v>67.869538802323646</c:v>
                </c:pt>
                <c:pt idx="838">
                  <c:v>67.870475792152519</c:v>
                </c:pt>
                <c:pt idx="839">
                  <c:v>67.871408554308033</c:v>
                </c:pt>
                <c:pt idx="840">
                  <c:v>67.872397949095856</c:v>
                </c:pt>
                <c:pt idx="841">
                  <c:v>67.873259219561461</c:v>
                </c:pt>
                <c:pt idx="842">
                  <c:v>67.874235821842859</c:v>
                </c:pt>
                <c:pt idx="843">
                  <c:v>67.87509962656398</c:v>
                </c:pt>
                <c:pt idx="844">
                  <c:v>67.876039402236984</c:v>
                </c:pt>
                <c:pt idx="845">
                  <c:v>67.876918405339183</c:v>
                </c:pt>
                <c:pt idx="846">
                  <c:v>67.877838192778853</c:v>
                </c:pt>
                <c:pt idx="847">
                  <c:v>67.8787186340017</c:v>
                </c:pt>
                <c:pt idx="848">
                  <c:v>67.879619036910896</c:v>
                </c:pt>
                <c:pt idx="849">
                  <c:v>67.880495486102049</c:v>
                </c:pt>
                <c:pt idx="850">
                  <c:v>67.881386922024845</c:v>
                </c:pt>
                <c:pt idx="851">
                  <c:v>67.882261599571905</c:v>
                </c:pt>
                <c:pt idx="852">
                  <c:v>67.883140636813465</c:v>
                </c:pt>
                <c:pt idx="853">
                  <c:v>67.884007548764913</c:v>
                </c:pt>
                <c:pt idx="854">
                  <c:v>67.884874450204308</c:v>
                </c:pt>
                <c:pt idx="855">
                  <c:v>67.885733563939567</c:v>
                </c:pt>
                <c:pt idx="856">
                  <c:v>67.886593411319524</c:v>
                </c:pt>
                <c:pt idx="857">
                  <c:v>67.887446047498145</c:v>
                </c:pt>
                <c:pt idx="858">
                  <c:v>67.888298262307131</c:v>
                </c:pt>
                <c:pt idx="859">
                  <c:v>67.889144666149974</c:v>
                </c:pt>
                <c:pt idx="860">
                  <c:v>67.889990274356791</c:v>
                </c:pt>
                <c:pt idx="861">
                  <c:v>67.890833096584998</c:v>
                </c:pt>
                <c:pt idx="862">
                  <c:v>67.891662497588058</c:v>
                </c:pt>
                <c:pt idx="863">
                  <c:v>67.892498490214876</c:v>
                </c:pt>
                <c:pt idx="864">
                  <c:v>67.893327171079733</c:v>
                </c:pt>
                <c:pt idx="865">
                  <c:v>67.894148048718563</c:v>
                </c:pt>
                <c:pt idx="866">
                  <c:v>67.894969926114342</c:v>
                </c:pt>
                <c:pt idx="867">
                  <c:v>67.895780931041116</c:v>
                </c:pt>
                <c:pt idx="868">
                  <c:v>67.896595222555817</c:v>
                </c:pt>
                <c:pt idx="869">
                  <c:v>67.897406403540913</c:v>
                </c:pt>
                <c:pt idx="870">
                  <c:v>67.898210023388245</c:v>
                </c:pt>
                <c:pt idx="871">
                  <c:v>67.899010030775756</c:v>
                </c:pt>
                <c:pt idx="872">
                  <c:v>67.899807641051808</c:v>
                </c:pt>
                <c:pt idx="873">
                  <c:v>67.900604309696476</c:v>
                </c:pt>
                <c:pt idx="874">
                  <c:v>67.901393115010677</c:v>
                </c:pt>
                <c:pt idx="875">
                  <c:v>67.902181684327061</c:v>
                </c:pt>
                <c:pt idx="876">
                  <c:v>67.902966577326879</c:v>
                </c:pt>
                <c:pt idx="877">
                  <c:v>67.903741140744842</c:v>
                </c:pt>
                <c:pt idx="878">
                  <c:v>67.904523397662132</c:v>
                </c:pt>
                <c:pt idx="879">
                  <c:v>67.905295077285757</c:v>
                </c:pt>
                <c:pt idx="880">
                  <c:v>67.906066107993837</c:v>
                </c:pt>
                <c:pt idx="881">
                  <c:v>67.906830028574632</c:v>
                </c:pt>
                <c:pt idx="882">
                  <c:v>67.907594659667311</c:v>
                </c:pt>
                <c:pt idx="883">
                  <c:v>67.908346848137015</c:v>
                </c:pt>
                <c:pt idx="884">
                  <c:v>67.909106626968111</c:v>
                </c:pt>
                <c:pt idx="885">
                  <c:v>67.909851489210638</c:v>
                </c:pt>
                <c:pt idx="886">
                  <c:v>67.910603997263308</c:v>
                </c:pt>
                <c:pt idx="887">
                  <c:v>67.911349209075496</c:v>
                </c:pt>
                <c:pt idx="888">
                  <c:v>67.912088377104311</c:v>
                </c:pt>
                <c:pt idx="889">
                  <c:v>67.912826263544588</c:v>
                </c:pt>
                <c:pt idx="890">
                  <c:v>67.913561365318287</c:v>
                </c:pt>
                <c:pt idx="891">
                  <c:v>67.914289377954319</c:v>
                </c:pt>
                <c:pt idx="892">
                  <c:v>67.915017821870165</c:v>
                </c:pt>
                <c:pt idx="893">
                  <c:v>67.915742386735786</c:v>
                </c:pt>
                <c:pt idx="894">
                  <c:v>67.916459823415522</c:v>
                </c:pt>
                <c:pt idx="895">
                  <c:v>67.917179972865924</c:v>
                </c:pt>
                <c:pt idx="896">
                  <c:v>67.917892797784205</c:v>
                </c:pt>
                <c:pt idx="897">
                  <c:v>67.918605752373111</c:v>
                </c:pt>
                <c:pt idx="898">
                  <c:v>67.91931519439909</c:v>
                </c:pt>
                <c:pt idx="899">
                  <c:v>67.920018743760423</c:v>
                </c:pt>
                <c:pt idx="900">
                  <c:v>67.9207217440742</c:v>
                </c:pt>
                <c:pt idx="901">
                  <c:v>67.921418689822332</c:v>
                </c:pt>
                <c:pt idx="902">
                  <c:v>67.922117504888234</c:v>
                </c:pt>
                <c:pt idx="903">
                  <c:v>67.922803803830988</c:v>
                </c:pt>
                <c:pt idx="904">
                  <c:v>67.923495222541163</c:v>
                </c:pt>
                <c:pt idx="905">
                  <c:v>67.92417968751694</c:v>
                </c:pt>
                <c:pt idx="906">
                  <c:v>67.924860931452756</c:v>
                </c:pt>
                <c:pt idx="907">
                  <c:v>67.925537732338057</c:v>
                </c:pt>
                <c:pt idx="908">
                  <c:v>67.926219548456331</c:v>
                </c:pt>
                <c:pt idx="909">
                  <c:v>67.926888191365862</c:v>
                </c:pt>
                <c:pt idx="910">
                  <c:v>67.927560809999704</c:v>
                </c:pt>
                <c:pt idx="911">
                  <c:v>67.928212516905361</c:v>
                </c:pt>
                <c:pt idx="912">
                  <c:v>67.928829368510023</c:v>
                </c:pt>
                <c:pt idx="913">
                  <c:v>67.929438085040303</c:v>
                </c:pt>
                <c:pt idx="914">
                  <c:v>67.93006413337325</c:v>
                </c:pt>
                <c:pt idx="915">
                  <c:v>67.930672691605082</c:v>
                </c:pt>
                <c:pt idx="916">
                  <c:v>67.931299649565901</c:v>
                </c:pt>
                <c:pt idx="917">
                  <c:v>67.931912303800587</c:v>
                </c:pt>
                <c:pt idx="918">
                  <c:v>67.932542029489341</c:v>
                </c:pt>
                <c:pt idx="919">
                  <c:v>67.93315451867781</c:v>
                </c:pt>
                <c:pt idx="920">
                  <c:v>67.933778712125743</c:v>
                </c:pt>
                <c:pt idx="921">
                  <c:v>67.934393662278922</c:v>
                </c:pt>
                <c:pt idx="922">
                  <c:v>67.935012763870603</c:v>
                </c:pt>
                <c:pt idx="923">
                  <c:v>67.935623822647017</c:v>
                </c:pt>
                <c:pt idx="924">
                  <c:v>67.93623413244346</c:v>
                </c:pt>
                <c:pt idx="925">
                  <c:v>67.936849489023629</c:v>
                </c:pt>
                <c:pt idx="926">
                  <c:v>67.937461510488646</c:v>
                </c:pt>
                <c:pt idx="927">
                  <c:v>67.938070466415724</c:v>
                </c:pt>
                <c:pt idx="928">
                  <c:v>67.938675155678169</c:v>
                </c:pt>
                <c:pt idx="929">
                  <c:v>67.939276695320473</c:v>
                </c:pt>
                <c:pt idx="930">
                  <c:v>67.939874494482794</c:v>
                </c:pt>
                <c:pt idx="931">
                  <c:v>67.940472581909432</c:v>
                </c:pt>
                <c:pt idx="932">
                  <c:v>67.941067354095935</c:v>
                </c:pt>
                <c:pt idx="933">
                  <c:v>67.941656788836355</c:v>
                </c:pt>
                <c:pt idx="934">
                  <c:v>67.942243409857241</c:v>
                </c:pt>
                <c:pt idx="935">
                  <c:v>67.942834218343904</c:v>
                </c:pt>
                <c:pt idx="936">
                  <c:v>67.94341814854036</c:v>
                </c:pt>
                <c:pt idx="937">
                  <c:v>67.944002740542516</c:v>
                </c:pt>
                <c:pt idx="938">
                  <c:v>67.944580177859763</c:v>
                </c:pt>
                <c:pt idx="939">
                  <c:v>67.945153296821061</c:v>
                </c:pt>
                <c:pt idx="940">
                  <c:v>67.945727748861415</c:v>
                </c:pt>
                <c:pt idx="941">
                  <c:v>67.946302340877921</c:v>
                </c:pt>
                <c:pt idx="942">
                  <c:v>67.946873488950288</c:v>
                </c:pt>
                <c:pt idx="943">
                  <c:v>67.947437249081204</c:v>
                </c:pt>
                <c:pt idx="944">
                  <c:v>67.947999721383098</c:v>
                </c:pt>
                <c:pt idx="945">
                  <c:v>67.948565650444394</c:v>
                </c:pt>
                <c:pt idx="946">
                  <c:v>67.949126710267421</c:v>
                </c:pt>
                <c:pt idx="947">
                  <c:v>67.949680301494851</c:v>
                </c:pt>
                <c:pt idx="948">
                  <c:v>67.950238418094898</c:v>
                </c:pt>
                <c:pt idx="949">
                  <c:v>67.950785226797166</c:v>
                </c:pt>
                <c:pt idx="950">
                  <c:v>67.95133925786908</c:v>
                </c:pt>
                <c:pt idx="951">
                  <c:v>67.951884938533141</c:v>
                </c:pt>
                <c:pt idx="952">
                  <c:v>67.952432982251452</c:v>
                </c:pt>
                <c:pt idx="953">
                  <c:v>67.952970340257309</c:v>
                </c:pt>
                <c:pt idx="954">
                  <c:v>67.953514377708188</c:v>
                </c:pt>
                <c:pt idx="955">
                  <c:v>67.954047165398805</c:v>
                </c:pt>
                <c:pt idx="956">
                  <c:v>67.954581128420671</c:v>
                </c:pt>
                <c:pt idx="957">
                  <c:v>67.955117083469815</c:v>
                </c:pt>
                <c:pt idx="958">
                  <c:v>67.955647253925079</c:v>
                </c:pt>
                <c:pt idx="959">
                  <c:v>67.956179860680635</c:v>
                </c:pt>
                <c:pt idx="960">
                  <c:v>67.956702365561185</c:v>
                </c:pt>
                <c:pt idx="961">
                  <c:v>67.957230064652634</c:v>
                </c:pt>
                <c:pt idx="962">
                  <c:v>67.957750658119238</c:v>
                </c:pt>
                <c:pt idx="963">
                  <c:v>67.958267303136751</c:v>
                </c:pt>
                <c:pt idx="964">
                  <c:v>67.958779574673585</c:v>
                </c:pt>
                <c:pt idx="965">
                  <c:v>67.959295864812503</c:v>
                </c:pt>
                <c:pt idx="966">
                  <c:v>67.959809639903796</c:v>
                </c:pt>
                <c:pt idx="967">
                  <c:v>67.960316765095314</c:v>
                </c:pt>
                <c:pt idx="968">
                  <c:v>67.960824914983192</c:v>
                </c:pt>
                <c:pt idx="969">
                  <c:v>67.96133011173697</c:v>
                </c:pt>
                <c:pt idx="970">
                  <c:v>67.961832649429724</c:v>
                </c:pt>
                <c:pt idx="971">
                  <c:v>67.962334154001965</c:v>
                </c:pt>
                <c:pt idx="972">
                  <c:v>67.962830959487263</c:v>
                </c:pt>
                <c:pt idx="973">
                  <c:v>67.963328763173166</c:v>
                </c:pt>
                <c:pt idx="974">
                  <c:v>67.963824168783717</c:v>
                </c:pt>
                <c:pt idx="975">
                  <c:v>67.964315870851721</c:v>
                </c:pt>
                <c:pt idx="976">
                  <c:v>67.964809197474324</c:v>
                </c:pt>
                <c:pt idx="977">
                  <c:v>67.965291146568021</c:v>
                </c:pt>
                <c:pt idx="978">
                  <c:v>67.965779130775431</c:v>
                </c:pt>
                <c:pt idx="979">
                  <c:v>67.966260067876135</c:v>
                </c:pt>
                <c:pt idx="980">
                  <c:v>67.966744127743851</c:v>
                </c:pt>
                <c:pt idx="981">
                  <c:v>67.967224257576277</c:v>
                </c:pt>
                <c:pt idx="982">
                  <c:v>67.967700771734414</c:v>
                </c:pt>
                <c:pt idx="983">
                  <c:v>67.968173841754165</c:v>
                </c:pt>
                <c:pt idx="984">
                  <c:v>67.968648564678105</c:v>
                </c:pt>
                <c:pt idx="985">
                  <c:v>67.969118561612774</c:v>
                </c:pt>
                <c:pt idx="986">
                  <c:v>67.969588375025637</c:v>
                </c:pt>
                <c:pt idx="987">
                  <c:v>67.970056756996499</c:v>
                </c:pt>
                <c:pt idx="988">
                  <c:v>67.970520417465536</c:v>
                </c:pt>
                <c:pt idx="989">
                  <c:v>67.970983665525111</c:v>
                </c:pt>
                <c:pt idx="990">
                  <c:v>67.971438635131321</c:v>
                </c:pt>
                <c:pt idx="991">
                  <c:v>67.971899523915141</c:v>
                </c:pt>
                <c:pt idx="992">
                  <c:v>67.972361173182904</c:v>
                </c:pt>
                <c:pt idx="993">
                  <c:v>67.972813394316375</c:v>
                </c:pt>
                <c:pt idx="994">
                  <c:v>67.973269075349009</c:v>
                </c:pt>
                <c:pt idx="995">
                  <c:v>67.973716214482849</c:v>
                </c:pt>
                <c:pt idx="996">
                  <c:v>67.974169907261242</c:v>
                </c:pt>
                <c:pt idx="997">
                  <c:v>67.974614821199566</c:v>
                </c:pt>
                <c:pt idx="998">
                  <c:v>67.975055919284586</c:v>
                </c:pt>
                <c:pt idx="999">
                  <c:v>67.975499112228846</c:v>
                </c:pt>
                <c:pt idx="1000">
                  <c:v>67.975940661672354</c:v>
                </c:pt>
                <c:pt idx="1001">
                  <c:v>67.976379232530036</c:v>
                </c:pt>
                <c:pt idx="1002">
                  <c:v>67.976812624927263</c:v>
                </c:pt>
                <c:pt idx="1003">
                  <c:v>67.977248427150016</c:v>
                </c:pt>
                <c:pt idx="1004">
                  <c:v>67.977682037201618</c:v>
                </c:pt>
                <c:pt idx="1005">
                  <c:v>67.978112123613499</c:v>
                </c:pt>
                <c:pt idx="1006">
                  <c:v>67.978538878302402</c:v>
                </c:pt>
                <c:pt idx="1007">
                  <c:v>67.978973073986637</c:v>
                </c:pt>
                <c:pt idx="1008">
                  <c:v>67.979392720246665</c:v>
                </c:pt>
                <c:pt idx="1009">
                  <c:v>67.979816999677553</c:v>
                </c:pt>
                <c:pt idx="1010">
                  <c:v>67.980236994404748</c:v>
                </c:pt>
                <c:pt idx="1011">
                  <c:v>67.980663179840235</c:v>
                </c:pt>
                <c:pt idx="1012">
                  <c:v>67.981076701376395</c:v>
                </c:pt>
                <c:pt idx="1013">
                  <c:v>67.981498963669537</c:v>
                </c:pt>
                <c:pt idx="1014">
                  <c:v>67.981911035024922</c:v>
                </c:pt>
                <c:pt idx="1015">
                  <c:v>67.98232128264911</c:v>
                </c:pt>
                <c:pt idx="1016">
                  <c:v>67.982732441924284</c:v>
                </c:pt>
                <c:pt idx="1017">
                  <c:v>67.98314261724552</c:v>
                </c:pt>
                <c:pt idx="1018">
                  <c:v>67.983547615231345</c:v>
                </c:pt>
                <c:pt idx="1019">
                  <c:v>67.983955838503647</c:v>
                </c:pt>
                <c:pt idx="1020">
                  <c:v>67.984357036887346</c:v>
                </c:pt>
                <c:pt idx="1021">
                  <c:v>67.984763201136303</c:v>
                </c:pt>
                <c:pt idx="1022">
                  <c:v>67.985161741077533</c:v>
                </c:pt>
                <c:pt idx="1023">
                  <c:v>67.985554459232773</c:v>
                </c:pt>
                <c:pt idx="1024">
                  <c:v>67.985957069311965</c:v>
                </c:pt>
                <c:pt idx="1025">
                  <c:v>67.986348358466287</c:v>
                </c:pt>
                <c:pt idx="1026">
                  <c:v>67.986742252060509</c:v>
                </c:pt>
                <c:pt idx="1027">
                  <c:v>67.987133948771714</c:v>
                </c:pt>
                <c:pt idx="1028">
                  <c:v>67.987522711590685</c:v>
                </c:pt>
                <c:pt idx="1029">
                  <c:v>67.987908431617882</c:v>
                </c:pt>
                <c:pt idx="1030">
                  <c:v>67.988295662671604</c:v>
                </c:pt>
                <c:pt idx="1031">
                  <c:v>67.988683470163849</c:v>
                </c:pt>
                <c:pt idx="1032">
                  <c:v>67.989061357298766</c:v>
                </c:pt>
                <c:pt idx="1033">
                  <c:v>67.989444874096876</c:v>
                </c:pt>
                <c:pt idx="1034">
                  <c:v>67.98982018407338</c:v>
                </c:pt>
                <c:pt idx="1035">
                  <c:v>67.990202697403817</c:v>
                </c:pt>
                <c:pt idx="1036">
                  <c:v>67.990576937262631</c:v>
                </c:pt>
                <c:pt idx="1037">
                  <c:v>67.990956329764302</c:v>
                </c:pt>
                <c:pt idx="1038">
                  <c:v>67.9913250555974</c:v>
                </c:pt>
                <c:pt idx="1039">
                  <c:v>67.991696831339283</c:v>
                </c:pt>
                <c:pt idx="1040">
                  <c:v>67.992067647196393</c:v>
                </c:pt>
                <c:pt idx="1041">
                  <c:v>67.992437880040043</c:v>
                </c:pt>
                <c:pt idx="1042">
                  <c:v>67.992803029442385</c:v>
                </c:pt>
                <c:pt idx="1043">
                  <c:v>67.993168269135737</c:v>
                </c:pt>
                <c:pt idx="1044">
                  <c:v>67.993531301395336</c:v>
                </c:pt>
                <c:pt idx="1045">
                  <c:v>67.99389624406561</c:v>
                </c:pt>
                <c:pt idx="1046">
                  <c:v>67.994257266192832</c:v>
                </c:pt>
                <c:pt idx="1047">
                  <c:v>67.994609832340373</c:v>
                </c:pt>
                <c:pt idx="1048">
                  <c:v>67.994967658966601</c:v>
                </c:pt>
                <c:pt idx="1049">
                  <c:v>67.995324785492386</c:v>
                </c:pt>
                <c:pt idx="1050">
                  <c:v>67.995679700459604</c:v>
                </c:pt>
                <c:pt idx="1051">
                  <c:v>67.996035740680924</c:v>
                </c:pt>
                <c:pt idx="1052">
                  <c:v>67.99638160120098</c:v>
                </c:pt>
                <c:pt idx="1053">
                  <c:v>67.996732918235196</c:v>
                </c:pt>
                <c:pt idx="1054">
                  <c:v>67.997078611659148</c:v>
                </c:pt>
                <c:pt idx="1055">
                  <c:v>67.997424993197811</c:v>
                </c:pt>
                <c:pt idx="1056">
                  <c:v>67.997769680421783</c:v>
                </c:pt>
                <c:pt idx="1057">
                  <c:v>67.998113838214778</c:v>
                </c:pt>
                <c:pt idx="1058">
                  <c:v>67.99845702559071</c:v>
                </c:pt>
                <c:pt idx="1059">
                  <c:v>67.998794253567283</c:v>
                </c:pt>
                <c:pt idx="1060">
                  <c:v>67.999136649550991</c:v>
                </c:pt>
                <c:pt idx="1061">
                  <c:v>67.999472427473549</c:v>
                </c:pt>
                <c:pt idx="1062">
                  <c:v>67.999807776502138</c:v>
                </c:pt>
                <c:pt idx="1063">
                  <c:v>68.000139097096437</c:v>
                </c:pt>
                <c:pt idx="1064">
                  <c:v>68.000472261154272</c:v>
                </c:pt>
                <c:pt idx="1065">
                  <c:v>68.000803470189979</c:v>
                </c:pt>
                <c:pt idx="1066">
                  <c:v>68.001137609685458</c:v>
                </c:pt>
                <c:pt idx="1067">
                  <c:v>68.001460850281461</c:v>
                </c:pt>
                <c:pt idx="1068">
                  <c:v>68.001790915505083</c:v>
                </c:pt>
                <c:pt idx="1069">
                  <c:v>68.002117727288834</c:v>
                </c:pt>
                <c:pt idx="1070">
                  <c:v>68.002439202364855</c:v>
                </c:pt>
                <c:pt idx="1071">
                  <c:v>68.002766230072169</c:v>
                </c:pt>
                <c:pt idx="1072">
                  <c:v>68.003086797191074</c:v>
                </c:pt>
                <c:pt idx="1073">
                  <c:v>68.003404473714028</c:v>
                </c:pt>
                <c:pt idx="1074">
                  <c:v>68.00372341275316</c:v>
                </c:pt>
                <c:pt idx="1075">
                  <c:v>68.004043635723519</c:v>
                </c:pt>
                <c:pt idx="1076">
                  <c:v>68.004354250872339</c:v>
                </c:pt>
                <c:pt idx="1077">
                  <c:v>68.004671745602224</c:v>
                </c:pt>
                <c:pt idx="1078">
                  <c:v>68.004984551652953</c:v>
                </c:pt>
                <c:pt idx="1079">
                  <c:v>68.005295735022145</c:v>
                </c:pt>
                <c:pt idx="1080">
                  <c:v>68.005608119746313</c:v>
                </c:pt>
                <c:pt idx="1081">
                  <c:v>68.005917099183677</c:v>
                </c:pt>
                <c:pt idx="1082">
                  <c:v>68.006225709785909</c:v>
                </c:pt>
                <c:pt idx="1083">
                  <c:v>68.00653302489718</c:v>
                </c:pt>
                <c:pt idx="1084">
                  <c:v>68.006835842435621</c:v>
                </c:pt>
                <c:pt idx="1085">
                  <c:v>68.007137974896267</c:v>
                </c:pt>
                <c:pt idx="1086">
                  <c:v>68.007439281925244</c:v>
                </c:pt>
                <c:pt idx="1087">
                  <c:v>68.00774846031689</c:v>
                </c:pt>
                <c:pt idx="1088">
                  <c:v>68.008045650471828</c:v>
                </c:pt>
                <c:pt idx="1089">
                  <c:v>68.008340370926049</c:v>
                </c:pt>
                <c:pt idx="1090">
                  <c:v>68.008636916747179</c:v>
                </c:pt>
                <c:pt idx="1091">
                  <c:v>68.0089355600131</c:v>
                </c:pt>
                <c:pt idx="1092">
                  <c:v>68.009232716427647</c:v>
                </c:pt>
                <c:pt idx="1093">
                  <c:v>68.009522727198117</c:v>
                </c:pt>
                <c:pt idx="1094">
                  <c:v>68.009815234424821</c:v>
                </c:pt>
                <c:pt idx="1095">
                  <c:v>68.010108727192659</c:v>
                </c:pt>
                <c:pt idx="1096">
                  <c:v>68.010399383573287</c:v>
                </c:pt>
                <c:pt idx="1097">
                  <c:v>68.010688507279625</c:v>
                </c:pt>
                <c:pt idx="1098">
                  <c:v>68.010969727087399</c:v>
                </c:pt>
                <c:pt idx="1099">
                  <c:v>68.0112598057338</c:v>
                </c:pt>
                <c:pt idx="1100">
                  <c:v>68.011543434719869</c:v>
                </c:pt>
                <c:pt idx="1101">
                  <c:v>68.01182572831172</c:v>
                </c:pt>
                <c:pt idx="1102">
                  <c:v>68.012109169182509</c:v>
                </c:pt>
                <c:pt idx="1103">
                  <c:v>68.012390023092507</c:v>
                </c:pt>
                <c:pt idx="1104">
                  <c:v>68.01266694773085</c:v>
                </c:pt>
                <c:pt idx="1105">
                  <c:v>68.012945530603162</c:v>
                </c:pt>
                <c:pt idx="1106">
                  <c:v>68.013224547957577</c:v>
                </c:pt>
                <c:pt idx="1107">
                  <c:v>68.013503537637277</c:v>
                </c:pt>
                <c:pt idx="1108">
                  <c:v>68.013779000829643</c:v>
                </c:pt>
                <c:pt idx="1109">
                  <c:v>68.01404867436662</c:v>
                </c:pt>
                <c:pt idx="1110">
                  <c:v>68.014322888451531</c:v>
                </c:pt>
                <c:pt idx="1111">
                  <c:v>68.014591070431123</c:v>
                </c:pt>
                <c:pt idx="1112">
                  <c:v>68.014863265689229</c:v>
                </c:pt>
                <c:pt idx="1113">
                  <c:v>68.015133020876974</c:v>
                </c:pt>
                <c:pt idx="1114">
                  <c:v>68.015397134860223</c:v>
                </c:pt>
                <c:pt idx="1115">
                  <c:v>68.015665478164053</c:v>
                </c:pt>
                <c:pt idx="1116">
                  <c:v>68.015930989235358</c:v>
                </c:pt>
                <c:pt idx="1117">
                  <c:v>68.016201144165422</c:v>
                </c:pt>
                <c:pt idx="1118">
                  <c:v>68.016462090612052</c:v>
                </c:pt>
                <c:pt idx="1119">
                  <c:v>68.016723519673036</c:v>
                </c:pt>
                <c:pt idx="1120">
                  <c:v>68.016987439481298</c:v>
                </c:pt>
                <c:pt idx="1121">
                  <c:v>68.017243998204023</c:v>
                </c:pt>
                <c:pt idx="1122">
                  <c:v>68.017505856577969</c:v>
                </c:pt>
                <c:pt idx="1123">
                  <c:v>68.017765132493437</c:v>
                </c:pt>
                <c:pt idx="1124">
                  <c:v>68.018016723392961</c:v>
                </c:pt>
                <c:pt idx="1125">
                  <c:v>68.018275671773736</c:v>
                </c:pt>
                <c:pt idx="1126">
                  <c:v>68.018531381953991</c:v>
                </c:pt>
                <c:pt idx="1127">
                  <c:v>68.018784520736489</c:v>
                </c:pt>
                <c:pt idx="1128">
                  <c:v>68.019035577149438</c:v>
                </c:pt>
                <c:pt idx="1129">
                  <c:v>68.019284966742163</c:v>
                </c:pt>
                <c:pt idx="1130">
                  <c:v>68.019533727475419</c:v>
                </c:pt>
                <c:pt idx="1131">
                  <c:v>68.019783190399806</c:v>
                </c:pt>
                <c:pt idx="1132">
                  <c:v>68.020033863849804</c:v>
                </c:pt>
                <c:pt idx="1133">
                  <c:v>68.020281571895069</c:v>
                </c:pt>
                <c:pt idx="1134">
                  <c:v>68.02052446322547</c:v>
                </c:pt>
                <c:pt idx="1135">
                  <c:v>68.020771042338282</c:v>
                </c:pt>
                <c:pt idx="1136">
                  <c:v>68.021011409541615</c:v>
                </c:pt>
                <c:pt idx="1137">
                  <c:v>68.021255920750974</c:v>
                </c:pt>
                <c:pt idx="1138">
                  <c:v>68.021496477983575</c:v>
                </c:pt>
                <c:pt idx="1139">
                  <c:v>68.021737081941296</c:v>
                </c:pt>
                <c:pt idx="1140">
                  <c:v>68.021975983942042</c:v>
                </c:pt>
                <c:pt idx="1141">
                  <c:v>68.022214876952759</c:v>
                </c:pt>
                <c:pt idx="1142">
                  <c:v>68.022453361924278</c:v>
                </c:pt>
                <c:pt idx="1143">
                  <c:v>68.022690026006487</c:v>
                </c:pt>
                <c:pt idx="1144">
                  <c:v>68.022924619343172</c:v>
                </c:pt>
                <c:pt idx="1145">
                  <c:v>68.023155383578143</c:v>
                </c:pt>
                <c:pt idx="1146">
                  <c:v>68.02339150074684</c:v>
                </c:pt>
                <c:pt idx="1147">
                  <c:v>68.023627879730981</c:v>
                </c:pt>
                <c:pt idx="1148">
                  <c:v>68.023858499223053</c:v>
                </c:pt>
                <c:pt idx="1149">
                  <c:v>68.024088181049819</c:v>
                </c:pt>
                <c:pt idx="1150">
                  <c:v>68.024315386391464</c:v>
                </c:pt>
                <c:pt idx="1151">
                  <c:v>68.024544090623209</c:v>
                </c:pt>
                <c:pt idx="1152">
                  <c:v>68.024773519466635</c:v>
                </c:pt>
                <c:pt idx="1153">
                  <c:v>68.024996679054382</c:v>
                </c:pt>
                <c:pt idx="1154">
                  <c:v>68.025223268339886</c:v>
                </c:pt>
                <c:pt idx="1155">
                  <c:v>68.025447571473322</c:v>
                </c:pt>
                <c:pt idx="1156">
                  <c:v>68.025670823073284</c:v>
                </c:pt>
                <c:pt idx="1157">
                  <c:v>68.025891367801179</c:v>
                </c:pt>
                <c:pt idx="1158">
                  <c:v>68.026113741275651</c:v>
                </c:pt>
                <c:pt idx="1159">
                  <c:v>68.026333579408501</c:v>
                </c:pt>
                <c:pt idx="1160">
                  <c:v>68.02655533615706</c:v>
                </c:pt>
                <c:pt idx="1161">
                  <c:v>68.026773639070072</c:v>
                </c:pt>
                <c:pt idx="1162">
                  <c:v>68.026993682010556</c:v>
                </c:pt>
                <c:pt idx="1163">
                  <c:v>68.027208756552525</c:v>
                </c:pt>
                <c:pt idx="1164">
                  <c:v>68.027425122360881</c:v>
                </c:pt>
                <c:pt idx="1165">
                  <c:v>68.02764089842934</c:v>
                </c:pt>
                <c:pt idx="1166">
                  <c:v>68.027855660934165</c:v>
                </c:pt>
                <c:pt idx="1167">
                  <c:v>68.028071630894175</c:v>
                </c:pt>
                <c:pt idx="1168">
                  <c:v>68.028286158992202</c:v>
                </c:pt>
                <c:pt idx="1169">
                  <c:v>68.028495265474263</c:v>
                </c:pt>
                <c:pt idx="1170">
                  <c:v>68.028706577975512</c:v>
                </c:pt>
                <c:pt idx="1171">
                  <c:v>68.028928962599778</c:v>
                </c:pt>
                <c:pt idx="1172">
                  <c:v>68.029144202898948</c:v>
                </c:pt>
                <c:pt idx="1173">
                  <c:v>68.029359443198118</c:v>
                </c:pt>
                <c:pt idx="1174">
                  <c:v>68.029574683497302</c:v>
                </c:pt>
                <c:pt idx="1175">
                  <c:v>68.0297899237965</c:v>
                </c:pt>
                <c:pt idx="1176">
                  <c:v>68.030005164095684</c:v>
                </c:pt>
                <c:pt idx="1177">
                  <c:v>68.030220404394896</c:v>
                </c:pt>
                <c:pt idx="1178">
                  <c:v>68.030435644694052</c:v>
                </c:pt>
                <c:pt idx="1179">
                  <c:v>68.030650884993264</c:v>
                </c:pt>
                <c:pt idx="1180">
                  <c:v>68.030866125292448</c:v>
                </c:pt>
                <c:pt idx="1181">
                  <c:v>68.031081365591632</c:v>
                </c:pt>
                <c:pt idx="1182">
                  <c:v>68.031296605890816</c:v>
                </c:pt>
                <c:pt idx="1183">
                  <c:v>68.031511846189986</c:v>
                </c:pt>
                <c:pt idx="1184">
                  <c:v>68.03172708648917</c:v>
                </c:pt>
                <c:pt idx="1185">
                  <c:v>68.031942326788368</c:v>
                </c:pt>
                <c:pt idx="1186">
                  <c:v>68.03215756708758</c:v>
                </c:pt>
                <c:pt idx="1187">
                  <c:v>68.032372807386764</c:v>
                </c:pt>
                <c:pt idx="1188">
                  <c:v>68.03258804768592</c:v>
                </c:pt>
                <c:pt idx="1189">
                  <c:v>68.032803287985118</c:v>
                </c:pt>
                <c:pt idx="1190">
                  <c:v>68.033018528284302</c:v>
                </c:pt>
                <c:pt idx="1191">
                  <c:v>68.0332337685835</c:v>
                </c:pt>
                <c:pt idx="1192">
                  <c:v>68.033449008882698</c:v>
                </c:pt>
                <c:pt idx="1193">
                  <c:v>68.03366424918184</c:v>
                </c:pt>
                <c:pt idx="1194">
                  <c:v>68.033879489481066</c:v>
                </c:pt>
                <c:pt idx="1195">
                  <c:v>68.034094729780236</c:v>
                </c:pt>
                <c:pt idx="1196">
                  <c:v>68.034309970079462</c:v>
                </c:pt>
                <c:pt idx="1197">
                  <c:v>68.034525210378604</c:v>
                </c:pt>
                <c:pt idx="1198">
                  <c:v>68.034740450677802</c:v>
                </c:pt>
                <c:pt idx="1199">
                  <c:v>68.034955690977</c:v>
                </c:pt>
                <c:pt idx="1200">
                  <c:v>68.03517093127617</c:v>
                </c:pt>
                <c:pt idx="1201">
                  <c:v>68.035386171575368</c:v>
                </c:pt>
                <c:pt idx="1202">
                  <c:v>68.035601411874566</c:v>
                </c:pt>
                <c:pt idx="1203">
                  <c:v>68.035816652173736</c:v>
                </c:pt>
                <c:pt idx="1204">
                  <c:v>68.036031892472948</c:v>
                </c:pt>
                <c:pt idx="1205">
                  <c:v>68.036247132772118</c:v>
                </c:pt>
                <c:pt idx="1206">
                  <c:v>68.03646237307133</c:v>
                </c:pt>
                <c:pt idx="1207">
                  <c:v>68.036677613370472</c:v>
                </c:pt>
                <c:pt idx="1208">
                  <c:v>68.036892853669684</c:v>
                </c:pt>
                <c:pt idx="1209">
                  <c:v>68.037108093968868</c:v>
                </c:pt>
                <c:pt idx="1210">
                  <c:v>68.037323334268081</c:v>
                </c:pt>
                <c:pt idx="1211">
                  <c:v>68.037538574567265</c:v>
                </c:pt>
                <c:pt idx="1212">
                  <c:v>68.037753814866434</c:v>
                </c:pt>
                <c:pt idx="1213">
                  <c:v>68.037969055165604</c:v>
                </c:pt>
                <c:pt idx="1214">
                  <c:v>68.038184295464802</c:v>
                </c:pt>
                <c:pt idx="1215">
                  <c:v>68.038399535764</c:v>
                </c:pt>
                <c:pt idx="1216">
                  <c:v>68.038614776063199</c:v>
                </c:pt>
                <c:pt idx="1217">
                  <c:v>68.038830016362368</c:v>
                </c:pt>
                <c:pt idx="1218">
                  <c:v>68.039045256661524</c:v>
                </c:pt>
                <c:pt idx="1219">
                  <c:v>68.039260496960765</c:v>
                </c:pt>
                <c:pt idx="1220">
                  <c:v>68.039475737259934</c:v>
                </c:pt>
                <c:pt idx="1221">
                  <c:v>68.039690977559133</c:v>
                </c:pt>
                <c:pt idx="1222">
                  <c:v>68.039906217858302</c:v>
                </c:pt>
                <c:pt idx="1223">
                  <c:v>68.040121458157472</c:v>
                </c:pt>
                <c:pt idx="1224">
                  <c:v>68.040336698456684</c:v>
                </c:pt>
                <c:pt idx="1225">
                  <c:v>68.040551938755854</c:v>
                </c:pt>
                <c:pt idx="1226">
                  <c:v>68.040767179055081</c:v>
                </c:pt>
                <c:pt idx="1227">
                  <c:v>68.040982419354265</c:v>
                </c:pt>
                <c:pt idx="1228">
                  <c:v>68.04119765965342</c:v>
                </c:pt>
                <c:pt idx="1229">
                  <c:v>68.041412899952647</c:v>
                </c:pt>
                <c:pt idx="1230">
                  <c:v>68.041628140251788</c:v>
                </c:pt>
                <c:pt idx="1231">
                  <c:v>68.041843380551001</c:v>
                </c:pt>
                <c:pt idx="1232">
                  <c:v>68.042058620850156</c:v>
                </c:pt>
                <c:pt idx="1233">
                  <c:v>68.042273861149354</c:v>
                </c:pt>
                <c:pt idx="1234">
                  <c:v>68.042489101448581</c:v>
                </c:pt>
                <c:pt idx="1235">
                  <c:v>68.042704341747751</c:v>
                </c:pt>
                <c:pt idx="1236">
                  <c:v>68.042919582046949</c:v>
                </c:pt>
                <c:pt idx="1237">
                  <c:v>68.043134822346119</c:v>
                </c:pt>
                <c:pt idx="1238">
                  <c:v>68.043350062645303</c:v>
                </c:pt>
                <c:pt idx="1239">
                  <c:v>68.043565302944501</c:v>
                </c:pt>
                <c:pt idx="1240">
                  <c:v>68.04378054324367</c:v>
                </c:pt>
                <c:pt idx="1241">
                  <c:v>68.043995783542897</c:v>
                </c:pt>
                <c:pt idx="1242">
                  <c:v>68.044211023842053</c:v>
                </c:pt>
                <c:pt idx="1243">
                  <c:v>68.044426264141265</c:v>
                </c:pt>
                <c:pt idx="1244">
                  <c:v>68.044641504440435</c:v>
                </c:pt>
                <c:pt idx="1245">
                  <c:v>68.044856744739647</c:v>
                </c:pt>
                <c:pt idx="1246">
                  <c:v>68.045071985038788</c:v>
                </c:pt>
                <c:pt idx="1247">
                  <c:v>68.045287225338001</c:v>
                </c:pt>
                <c:pt idx="1248">
                  <c:v>68.045502465637185</c:v>
                </c:pt>
                <c:pt idx="1249">
                  <c:v>68.045717705936369</c:v>
                </c:pt>
                <c:pt idx="1250">
                  <c:v>68.045932946235581</c:v>
                </c:pt>
                <c:pt idx="1251">
                  <c:v>68.046148186534737</c:v>
                </c:pt>
                <c:pt idx="1252">
                  <c:v>68.046363426833949</c:v>
                </c:pt>
                <c:pt idx="1253">
                  <c:v>68.046578667133105</c:v>
                </c:pt>
                <c:pt idx="1254">
                  <c:v>68.046793907432317</c:v>
                </c:pt>
                <c:pt idx="1255">
                  <c:v>68.047009147731487</c:v>
                </c:pt>
                <c:pt idx="1256">
                  <c:v>68.047224388030685</c:v>
                </c:pt>
                <c:pt idx="1257">
                  <c:v>68.047439628329855</c:v>
                </c:pt>
                <c:pt idx="1258">
                  <c:v>68.047654868629053</c:v>
                </c:pt>
                <c:pt idx="1259">
                  <c:v>68.047870108928265</c:v>
                </c:pt>
                <c:pt idx="1260">
                  <c:v>68.048085349227421</c:v>
                </c:pt>
                <c:pt idx="1261">
                  <c:v>68.048300589526619</c:v>
                </c:pt>
                <c:pt idx="1262">
                  <c:v>68.048515829825817</c:v>
                </c:pt>
                <c:pt idx="1263">
                  <c:v>68.048731070124973</c:v>
                </c:pt>
                <c:pt idx="1264">
                  <c:v>68.048946310424199</c:v>
                </c:pt>
                <c:pt idx="1265">
                  <c:v>68.049161550723369</c:v>
                </c:pt>
                <c:pt idx="1266">
                  <c:v>68.049376791022581</c:v>
                </c:pt>
                <c:pt idx="1267">
                  <c:v>68.049592031321751</c:v>
                </c:pt>
                <c:pt idx="1268">
                  <c:v>68.049807271620963</c:v>
                </c:pt>
                <c:pt idx="1269">
                  <c:v>68.050022511920133</c:v>
                </c:pt>
                <c:pt idx="1270">
                  <c:v>68.050237752219303</c:v>
                </c:pt>
                <c:pt idx="1271">
                  <c:v>68.050452992518487</c:v>
                </c:pt>
                <c:pt idx="1272">
                  <c:v>68.050668232817685</c:v>
                </c:pt>
                <c:pt idx="1273">
                  <c:v>68.050883473116869</c:v>
                </c:pt>
                <c:pt idx="1274">
                  <c:v>68.051098713416053</c:v>
                </c:pt>
                <c:pt idx="1275">
                  <c:v>68.051313953715251</c:v>
                </c:pt>
                <c:pt idx="1276">
                  <c:v>68.051529194014464</c:v>
                </c:pt>
                <c:pt idx="1277">
                  <c:v>68.051744434313633</c:v>
                </c:pt>
                <c:pt idx="1278">
                  <c:v>68.051959674612817</c:v>
                </c:pt>
                <c:pt idx="1279">
                  <c:v>68.052174914912001</c:v>
                </c:pt>
                <c:pt idx="1280">
                  <c:v>68.052390155211185</c:v>
                </c:pt>
                <c:pt idx="1281">
                  <c:v>68.052605395510369</c:v>
                </c:pt>
                <c:pt idx="1282">
                  <c:v>68.052820635809539</c:v>
                </c:pt>
                <c:pt idx="1283">
                  <c:v>68.053035876108765</c:v>
                </c:pt>
                <c:pt idx="1284">
                  <c:v>68.053251116407935</c:v>
                </c:pt>
                <c:pt idx="1285">
                  <c:v>68.053466356707119</c:v>
                </c:pt>
                <c:pt idx="1286">
                  <c:v>68.053681597006303</c:v>
                </c:pt>
                <c:pt idx="1287">
                  <c:v>68.053896837305501</c:v>
                </c:pt>
                <c:pt idx="1288">
                  <c:v>68.054112077604685</c:v>
                </c:pt>
                <c:pt idx="1289">
                  <c:v>68.054327317903869</c:v>
                </c:pt>
                <c:pt idx="1290">
                  <c:v>68.054542558203053</c:v>
                </c:pt>
                <c:pt idx="1291">
                  <c:v>68.054757798502251</c:v>
                </c:pt>
                <c:pt idx="1292">
                  <c:v>68.054973038801435</c:v>
                </c:pt>
                <c:pt idx="1293">
                  <c:v>68.055188279100634</c:v>
                </c:pt>
                <c:pt idx="1294">
                  <c:v>68.055403519399803</c:v>
                </c:pt>
                <c:pt idx="1295">
                  <c:v>68.055618759699001</c:v>
                </c:pt>
                <c:pt idx="1296">
                  <c:v>68.055833999998185</c:v>
                </c:pt>
                <c:pt idx="1297">
                  <c:v>68.056049240297384</c:v>
                </c:pt>
                <c:pt idx="1298">
                  <c:v>68.056264480596539</c:v>
                </c:pt>
                <c:pt idx="1299">
                  <c:v>68.056479720895751</c:v>
                </c:pt>
                <c:pt idx="1300">
                  <c:v>68.056694961194921</c:v>
                </c:pt>
                <c:pt idx="1301">
                  <c:v>68.056910201494148</c:v>
                </c:pt>
                <c:pt idx="1302">
                  <c:v>68.057125441793318</c:v>
                </c:pt>
                <c:pt idx="1303">
                  <c:v>68.057340682092502</c:v>
                </c:pt>
                <c:pt idx="1304">
                  <c:v>68.057555922391685</c:v>
                </c:pt>
                <c:pt idx="1305">
                  <c:v>68.057771162690855</c:v>
                </c:pt>
                <c:pt idx="1306">
                  <c:v>68.057986402990053</c:v>
                </c:pt>
                <c:pt idx="1307">
                  <c:v>68.058201643289266</c:v>
                </c:pt>
                <c:pt idx="1308">
                  <c:v>68.058416883588436</c:v>
                </c:pt>
                <c:pt idx="1309">
                  <c:v>68.058632123887634</c:v>
                </c:pt>
                <c:pt idx="1310">
                  <c:v>68.058847364186803</c:v>
                </c:pt>
                <c:pt idx="1311">
                  <c:v>68.059062604486016</c:v>
                </c:pt>
                <c:pt idx="1312">
                  <c:v>68.059277844785186</c:v>
                </c:pt>
                <c:pt idx="1313">
                  <c:v>68.059493085084398</c:v>
                </c:pt>
                <c:pt idx="1314">
                  <c:v>68.059708325383554</c:v>
                </c:pt>
                <c:pt idx="1315">
                  <c:v>68.059923565682737</c:v>
                </c:pt>
                <c:pt idx="1316">
                  <c:v>68.06013880598195</c:v>
                </c:pt>
                <c:pt idx="1317">
                  <c:v>68.06035404628112</c:v>
                </c:pt>
                <c:pt idx="1318">
                  <c:v>68.060569286580318</c:v>
                </c:pt>
                <c:pt idx="1319">
                  <c:v>68.060784526879488</c:v>
                </c:pt>
                <c:pt idx="1320">
                  <c:v>68.060999767178686</c:v>
                </c:pt>
                <c:pt idx="1321">
                  <c:v>68.061215007477855</c:v>
                </c:pt>
                <c:pt idx="1322">
                  <c:v>68.061430247777054</c:v>
                </c:pt>
                <c:pt idx="1323">
                  <c:v>68.061645488076266</c:v>
                </c:pt>
                <c:pt idx="1324">
                  <c:v>68.06186072837545</c:v>
                </c:pt>
                <c:pt idx="1325">
                  <c:v>68.06207596867462</c:v>
                </c:pt>
                <c:pt idx="1326">
                  <c:v>68.062291208973832</c:v>
                </c:pt>
                <c:pt idx="1327">
                  <c:v>68.062506449273002</c:v>
                </c:pt>
                <c:pt idx="1328">
                  <c:v>68.062721689572157</c:v>
                </c:pt>
                <c:pt idx="1329">
                  <c:v>68.06293692987137</c:v>
                </c:pt>
                <c:pt idx="1330">
                  <c:v>68.063152170170554</c:v>
                </c:pt>
                <c:pt idx="1331">
                  <c:v>68.063367410469766</c:v>
                </c:pt>
                <c:pt idx="1332">
                  <c:v>68.06358265076895</c:v>
                </c:pt>
                <c:pt idx="1333">
                  <c:v>68.063797891068106</c:v>
                </c:pt>
                <c:pt idx="1334">
                  <c:v>68.064013131367318</c:v>
                </c:pt>
                <c:pt idx="1335">
                  <c:v>68.064228371666474</c:v>
                </c:pt>
                <c:pt idx="1336">
                  <c:v>68.0644436119657</c:v>
                </c:pt>
                <c:pt idx="1337">
                  <c:v>68.06465885226487</c:v>
                </c:pt>
                <c:pt idx="1338">
                  <c:v>68.064874092564054</c:v>
                </c:pt>
                <c:pt idx="1339">
                  <c:v>68.065089332863266</c:v>
                </c:pt>
                <c:pt idx="1340">
                  <c:v>68.065304573162436</c:v>
                </c:pt>
                <c:pt idx="1341">
                  <c:v>68.065519813461648</c:v>
                </c:pt>
                <c:pt idx="1342">
                  <c:v>68.065735053760847</c:v>
                </c:pt>
                <c:pt idx="1343">
                  <c:v>68.065950294060002</c:v>
                </c:pt>
                <c:pt idx="1344">
                  <c:v>68.066165534359214</c:v>
                </c:pt>
                <c:pt idx="1345">
                  <c:v>68.066380774658356</c:v>
                </c:pt>
                <c:pt idx="1346">
                  <c:v>68.066596014957582</c:v>
                </c:pt>
                <c:pt idx="1347">
                  <c:v>68.066811255256738</c:v>
                </c:pt>
                <c:pt idx="1348">
                  <c:v>68.06702649555595</c:v>
                </c:pt>
                <c:pt idx="1349">
                  <c:v>68.06724173585512</c:v>
                </c:pt>
                <c:pt idx="1350">
                  <c:v>68.06745697615429</c:v>
                </c:pt>
                <c:pt idx="1351">
                  <c:v>68.067672216453531</c:v>
                </c:pt>
                <c:pt idx="1352">
                  <c:v>68.067887456752686</c:v>
                </c:pt>
                <c:pt idx="1353">
                  <c:v>68.068102697051884</c:v>
                </c:pt>
                <c:pt idx="1354">
                  <c:v>68.068317937351054</c:v>
                </c:pt>
                <c:pt idx="1355">
                  <c:v>68.068533177650252</c:v>
                </c:pt>
                <c:pt idx="1356">
                  <c:v>68.068748417949465</c:v>
                </c:pt>
                <c:pt idx="1357">
                  <c:v>68.06896365824862</c:v>
                </c:pt>
                <c:pt idx="1358">
                  <c:v>68.069178898547833</c:v>
                </c:pt>
                <c:pt idx="1359">
                  <c:v>68.069394138847002</c:v>
                </c:pt>
                <c:pt idx="1360">
                  <c:v>68.069609379146158</c:v>
                </c:pt>
                <c:pt idx="1361">
                  <c:v>68.06982461944537</c:v>
                </c:pt>
                <c:pt idx="1362">
                  <c:v>68.07003985974454</c:v>
                </c:pt>
                <c:pt idx="1363">
                  <c:v>68.070255100043752</c:v>
                </c:pt>
                <c:pt idx="1364">
                  <c:v>68.070470340342951</c:v>
                </c:pt>
                <c:pt idx="1365">
                  <c:v>68.070685580642134</c:v>
                </c:pt>
                <c:pt idx="1366">
                  <c:v>68.070900820941318</c:v>
                </c:pt>
                <c:pt idx="1367">
                  <c:v>68.071116061240488</c:v>
                </c:pt>
                <c:pt idx="1368">
                  <c:v>68.071331301539686</c:v>
                </c:pt>
                <c:pt idx="1369">
                  <c:v>68.071546541838885</c:v>
                </c:pt>
                <c:pt idx="1370">
                  <c:v>68.071761782138054</c:v>
                </c:pt>
                <c:pt idx="1371">
                  <c:v>68.071977022437267</c:v>
                </c:pt>
                <c:pt idx="1372">
                  <c:v>68.072192262736436</c:v>
                </c:pt>
                <c:pt idx="1373">
                  <c:v>68.072407503035635</c:v>
                </c:pt>
                <c:pt idx="1374">
                  <c:v>68.072622743334819</c:v>
                </c:pt>
                <c:pt idx="1375">
                  <c:v>68.072837983634003</c:v>
                </c:pt>
                <c:pt idx="1376">
                  <c:v>68.073053223933201</c:v>
                </c:pt>
                <c:pt idx="1377">
                  <c:v>68.07326846423237</c:v>
                </c:pt>
                <c:pt idx="1378">
                  <c:v>68.073483704531583</c:v>
                </c:pt>
                <c:pt idx="1379">
                  <c:v>68.073698944830781</c:v>
                </c:pt>
                <c:pt idx="1380">
                  <c:v>68.073914185129937</c:v>
                </c:pt>
                <c:pt idx="1381">
                  <c:v>68.074129425429149</c:v>
                </c:pt>
                <c:pt idx="1382">
                  <c:v>68.074344665728304</c:v>
                </c:pt>
                <c:pt idx="1383">
                  <c:v>68.074559906027503</c:v>
                </c:pt>
                <c:pt idx="1384">
                  <c:v>68.074775146326687</c:v>
                </c:pt>
                <c:pt idx="1385">
                  <c:v>68.074990386625856</c:v>
                </c:pt>
                <c:pt idx="1386">
                  <c:v>68.075205626925055</c:v>
                </c:pt>
                <c:pt idx="1387">
                  <c:v>68.075420867224238</c:v>
                </c:pt>
                <c:pt idx="1388">
                  <c:v>68.075636107523465</c:v>
                </c:pt>
                <c:pt idx="1389">
                  <c:v>68.075851347822621</c:v>
                </c:pt>
                <c:pt idx="1390">
                  <c:v>68.076066588121833</c:v>
                </c:pt>
                <c:pt idx="1391">
                  <c:v>68.076281828421003</c:v>
                </c:pt>
                <c:pt idx="1392">
                  <c:v>68.076497068720172</c:v>
                </c:pt>
                <c:pt idx="1393">
                  <c:v>68.076712309019385</c:v>
                </c:pt>
                <c:pt idx="1394">
                  <c:v>68.076927549318555</c:v>
                </c:pt>
                <c:pt idx="1395">
                  <c:v>68.077142789617753</c:v>
                </c:pt>
                <c:pt idx="1396">
                  <c:v>68.077358029916937</c:v>
                </c:pt>
                <c:pt idx="1397">
                  <c:v>68.077573270216106</c:v>
                </c:pt>
                <c:pt idx="1398">
                  <c:v>68.077788510515319</c:v>
                </c:pt>
                <c:pt idx="1399">
                  <c:v>68.078003750814489</c:v>
                </c:pt>
                <c:pt idx="1400">
                  <c:v>68.078218991113701</c:v>
                </c:pt>
                <c:pt idx="1401">
                  <c:v>68.078434231412857</c:v>
                </c:pt>
                <c:pt idx="1402">
                  <c:v>68.078649471712055</c:v>
                </c:pt>
                <c:pt idx="1403">
                  <c:v>68.078864712011267</c:v>
                </c:pt>
                <c:pt idx="1404">
                  <c:v>68.079079952310451</c:v>
                </c:pt>
                <c:pt idx="1405">
                  <c:v>68.079295192609635</c:v>
                </c:pt>
                <c:pt idx="1406">
                  <c:v>68.079510432908833</c:v>
                </c:pt>
                <c:pt idx="1407">
                  <c:v>68.079725673208003</c:v>
                </c:pt>
                <c:pt idx="1408">
                  <c:v>68.079940913507201</c:v>
                </c:pt>
                <c:pt idx="1409">
                  <c:v>68.080156153806371</c:v>
                </c:pt>
                <c:pt idx="1410">
                  <c:v>68.080371394105541</c:v>
                </c:pt>
                <c:pt idx="1411">
                  <c:v>68.080586634404739</c:v>
                </c:pt>
                <c:pt idx="1412">
                  <c:v>68.080801874703951</c:v>
                </c:pt>
                <c:pt idx="1413">
                  <c:v>68.081017115003149</c:v>
                </c:pt>
                <c:pt idx="1414">
                  <c:v>68.081232355302333</c:v>
                </c:pt>
                <c:pt idx="1415">
                  <c:v>68.081447595601503</c:v>
                </c:pt>
                <c:pt idx="1416">
                  <c:v>68.081662835900701</c:v>
                </c:pt>
                <c:pt idx="1417">
                  <c:v>68.081878076199857</c:v>
                </c:pt>
                <c:pt idx="1418">
                  <c:v>68.082093316499055</c:v>
                </c:pt>
                <c:pt idx="1419">
                  <c:v>68.082308556798282</c:v>
                </c:pt>
                <c:pt idx="1420">
                  <c:v>68.082523797097423</c:v>
                </c:pt>
                <c:pt idx="1421">
                  <c:v>68.082739037396635</c:v>
                </c:pt>
                <c:pt idx="1422">
                  <c:v>68.082954277695791</c:v>
                </c:pt>
                <c:pt idx="1423">
                  <c:v>68.083169517995017</c:v>
                </c:pt>
                <c:pt idx="1424">
                  <c:v>68.083384758294173</c:v>
                </c:pt>
                <c:pt idx="1425">
                  <c:v>68.083599998593371</c:v>
                </c:pt>
                <c:pt idx="1426">
                  <c:v>68.083815238892555</c:v>
                </c:pt>
                <c:pt idx="1427">
                  <c:v>68.084030479191767</c:v>
                </c:pt>
                <c:pt idx="1428">
                  <c:v>68.084245719490951</c:v>
                </c:pt>
                <c:pt idx="1429">
                  <c:v>68.084460959790135</c:v>
                </c:pt>
                <c:pt idx="1430">
                  <c:v>68.084676200089305</c:v>
                </c:pt>
                <c:pt idx="1431">
                  <c:v>68.084891440388489</c:v>
                </c:pt>
                <c:pt idx="1432">
                  <c:v>68.085106680687687</c:v>
                </c:pt>
                <c:pt idx="1433">
                  <c:v>68.0853219209869</c:v>
                </c:pt>
                <c:pt idx="1434">
                  <c:v>68.085537161286069</c:v>
                </c:pt>
                <c:pt idx="1435">
                  <c:v>68.085752401585268</c:v>
                </c:pt>
                <c:pt idx="1436">
                  <c:v>68.085967641884437</c:v>
                </c:pt>
                <c:pt idx="1437">
                  <c:v>68.086182882183635</c:v>
                </c:pt>
                <c:pt idx="1438">
                  <c:v>68.086398122482819</c:v>
                </c:pt>
                <c:pt idx="1439">
                  <c:v>68.086613362782003</c:v>
                </c:pt>
                <c:pt idx="1440">
                  <c:v>68.086828603081202</c:v>
                </c:pt>
                <c:pt idx="1441">
                  <c:v>68.087043843380371</c:v>
                </c:pt>
                <c:pt idx="1442">
                  <c:v>68.087259083679555</c:v>
                </c:pt>
                <c:pt idx="1443">
                  <c:v>68.087474323978753</c:v>
                </c:pt>
                <c:pt idx="1444">
                  <c:v>68.087689564277952</c:v>
                </c:pt>
                <c:pt idx="1445">
                  <c:v>68.087904804577121</c:v>
                </c:pt>
                <c:pt idx="1446">
                  <c:v>68.08812004487632</c:v>
                </c:pt>
                <c:pt idx="1447">
                  <c:v>68.088335285175518</c:v>
                </c:pt>
                <c:pt idx="1448">
                  <c:v>68.088550525474687</c:v>
                </c:pt>
                <c:pt idx="1449">
                  <c:v>68.088765765773886</c:v>
                </c:pt>
                <c:pt idx="1450">
                  <c:v>68.088981006073041</c:v>
                </c:pt>
                <c:pt idx="1451">
                  <c:v>68.089196246372254</c:v>
                </c:pt>
                <c:pt idx="1452">
                  <c:v>68.089411486671452</c:v>
                </c:pt>
                <c:pt idx="1453">
                  <c:v>68.089626726970636</c:v>
                </c:pt>
                <c:pt idx="1454">
                  <c:v>68.089841967269834</c:v>
                </c:pt>
                <c:pt idx="1455">
                  <c:v>68.090057207568975</c:v>
                </c:pt>
                <c:pt idx="1456">
                  <c:v>68.090272447868188</c:v>
                </c:pt>
                <c:pt idx="1457">
                  <c:v>68.090487688167372</c:v>
                </c:pt>
                <c:pt idx="1458">
                  <c:v>68.090702928466584</c:v>
                </c:pt>
                <c:pt idx="1459">
                  <c:v>68.090918168765725</c:v>
                </c:pt>
                <c:pt idx="1460">
                  <c:v>68.091133409064952</c:v>
                </c:pt>
                <c:pt idx="1461">
                  <c:v>68.09134864936415</c:v>
                </c:pt>
                <c:pt idx="1462">
                  <c:v>68.09156388966332</c:v>
                </c:pt>
                <c:pt idx="1463">
                  <c:v>68.091779129962518</c:v>
                </c:pt>
                <c:pt idx="1464">
                  <c:v>68.091994370261688</c:v>
                </c:pt>
                <c:pt idx="1465">
                  <c:v>68.092209610560872</c:v>
                </c:pt>
                <c:pt idx="1466">
                  <c:v>68.092424850860084</c:v>
                </c:pt>
                <c:pt idx="1467">
                  <c:v>68.09264009115924</c:v>
                </c:pt>
                <c:pt idx="1468">
                  <c:v>68.092855331458452</c:v>
                </c:pt>
                <c:pt idx="1469">
                  <c:v>68.093070571757622</c:v>
                </c:pt>
                <c:pt idx="1470">
                  <c:v>68.09328581205682</c:v>
                </c:pt>
                <c:pt idx="1471">
                  <c:v>68.093501052356004</c:v>
                </c:pt>
                <c:pt idx="1472">
                  <c:v>68.093716292655202</c:v>
                </c:pt>
                <c:pt idx="1473">
                  <c:v>68.093931532954372</c:v>
                </c:pt>
                <c:pt idx="1474">
                  <c:v>68.09414677325357</c:v>
                </c:pt>
                <c:pt idx="1475">
                  <c:v>68.09436201355274</c:v>
                </c:pt>
                <c:pt idx="1476">
                  <c:v>68.094577253851952</c:v>
                </c:pt>
                <c:pt idx="1477">
                  <c:v>68.094792494151136</c:v>
                </c:pt>
                <c:pt idx="1478">
                  <c:v>68.09500773445032</c:v>
                </c:pt>
                <c:pt idx="1479">
                  <c:v>68.095222974749504</c:v>
                </c:pt>
                <c:pt idx="1480">
                  <c:v>68.095438215048702</c:v>
                </c:pt>
                <c:pt idx="1481">
                  <c:v>68.095653455347886</c:v>
                </c:pt>
                <c:pt idx="1482">
                  <c:v>68.095868695647084</c:v>
                </c:pt>
                <c:pt idx="1483">
                  <c:v>68.09608393594624</c:v>
                </c:pt>
                <c:pt idx="1484">
                  <c:v>68.096299176245438</c:v>
                </c:pt>
                <c:pt idx="1485">
                  <c:v>68.096514416544636</c:v>
                </c:pt>
                <c:pt idx="1486">
                  <c:v>68.09672965684382</c:v>
                </c:pt>
                <c:pt idx="1487">
                  <c:v>68.096944897143004</c:v>
                </c:pt>
                <c:pt idx="1488">
                  <c:v>68.097160137442174</c:v>
                </c:pt>
                <c:pt idx="1489">
                  <c:v>68.097375377741372</c:v>
                </c:pt>
                <c:pt idx="1490">
                  <c:v>68.09759061804057</c:v>
                </c:pt>
                <c:pt idx="1491">
                  <c:v>68.097805858339754</c:v>
                </c:pt>
                <c:pt idx="1492">
                  <c:v>68.098021098638938</c:v>
                </c:pt>
                <c:pt idx="1493">
                  <c:v>68.098236338938136</c:v>
                </c:pt>
                <c:pt idx="1494">
                  <c:v>68.09845157923732</c:v>
                </c:pt>
                <c:pt idx="1495">
                  <c:v>68.098666819536518</c:v>
                </c:pt>
                <c:pt idx="1496">
                  <c:v>68.098882059835702</c:v>
                </c:pt>
                <c:pt idx="1497">
                  <c:v>68.099097300134872</c:v>
                </c:pt>
                <c:pt idx="1498">
                  <c:v>68.099312540434056</c:v>
                </c:pt>
                <c:pt idx="1499">
                  <c:v>68.09952778073324</c:v>
                </c:pt>
                <c:pt idx="1500">
                  <c:v>68.099743021032438</c:v>
                </c:pt>
                <c:pt idx="1501">
                  <c:v>68.099958261331651</c:v>
                </c:pt>
                <c:pt idx="1502">
                  <c:v>68.10017350163082</c:v>
                </c:pt>
                <c:pt idx="1503">
                  <c:v>68.100388741930018</c:v>
                </c:pt>
                <c:pt idx="1504">
                  <c:v>68.100603982229174</c:v>
                </c:pt>
                <c:pt idx="1505">
                  <c:v>68.100819222528415</c:v>
                </c:pt>
                <c:pt idx="1506">
                  <c:v>68.101034462827556</c:v>
                </c:pt>
                <c:pt idx="1507">
                  <c:v>68.10124970312674</c:v>
                </c:pt>
                <c:pt idx="1508">
                  <c:v>68.101464943425967</c:v>
                </c:pt>
                <c:pt idx="1509">
                  <c:v>68.101680183725136</c:v>
                </c:pt>
                <c:pt idx="1510">
                  <c:v>68.101895424024349</c:v>
                </c:pt>
                <c:pt idx="1511">
                  <c:v>68.102110664323519</c:v>
                </c:pt>
                <c:pt idx="1512">
                  <c:v>68.102325904622688</c:v>
                </c:pt>
                <c:pt idx="1513">
                  <c:v>68.102541144921886</c:v>
                </c:pt>
                <c:pt idx="1514">
                  <c:v>68.102756385221056</c:v>
                </c:pt>
                <c:pt idx="1515">
                  <c:v>68.102971625520283</c:v>
                </c:pt>
                <c:pt idx="1516">
                  <c:v>68.103186865819453</c:v>
                </c:pt>
                <c:pt idx="1517">
                  <c:v>68.103402106118637</c:v>
                </c:pt>
                <c:pt idx="1518">
                  <c:v>68.10361734641782</c:v>
                </c:pt>
                <c:pt idx="1519">
                  <c:v>68.103832586717004</c:v>
                </c:pt>
                <c:pt idx="1520">
                  <c:v>68.104047827016203</c:v>
                </c:pt>
                <c:pt idx="1521">
                  <c:v>68.104263067315372</c:v>
                </c:pt>
                <c:pt idx="1522">
                  <c:v>68.104478307614571</c:v>
                </c:pt>
                <c:pt idx="1523">
                  <c:v>68.10469354791374</c:v>
                </c:pt>
                <c:pt idx="1524">
                  <c:v>68.104908788212953</c:v>
                </c:pt>
                <c:pt idx="1525">
                  <c:v>68.105124028512151</c:v>
                </c:pt>
                <c:pt idx="1526">
                  <c:v>68.105339268811349</c:v>
                </c:pt>
                <c:pt idx="1527">
                  <c:v>68.105554509110505</c:v>
                </c:pt>
                <c:pt idx="1528">
                  <c:v>68.105769749409689</c:v>
                </c:pt>
                <c:pt idx="1529">
                  <c:v>68.105984989708872</c:v>
                </c:pt>
                <c:pt idx="1530">
                  <c:v>68.106200230008085</c:v>
                </c:pt>
                <c:pt idx="1531">
                  <c:v>68.10641547030724</c:v>
                </c:pt>
                <c:pt idx="1532">
                  <c:v>68.106630710606439</c:v>
                </c:pt>
                <c:pt idx="1533">
                  <c:v>68.106845950905637</c:v>
                </c:pt>
                <c:pt idx="1534">
                  <c:v>68.107061191204807</c:v>
                </c:pt>
                <c:pt idx="1535">
                  <c:v>68.107276431504019</c:v>
                </c:pt>
                <c:pt idx="1536">
                  <c:v>68.107491671803217</c:v>
                </c:pt>
                <c:pt idx="1537">
                  <c:v>68.107706912102373</c:v>
                </c:pt>
                <c:pt idx="1538">
                  <c:v>68.107922152401585</c:v>
                </c:pt>
                <c:pt idx="1539">
                  <c:v>68.108137392700741</c:v>
                </c:pt>
                <c:pt idx="1540">
                  <c:v>68.108352632999981</c:v>
                </c:pt>
                <c:pt idx="1541">
                  <c:v>68.108567873299137</c:v>
                </c:pt>
                <c:pt idx="1542">
                  <c:v>68.108783113598321</c:v>
                </c:pt>
                <c:pt idx="1543">
                  <c:v>68.108998353897533</c:v>
                </c:pt>
                <c:pt idx="1544">
                  <c:v>68.109213594196689</c:v>
                </c:pt>
                <c:pt idx="1545">
                  <c:v>68.109428834495901</c:v>
                </c:pt>
                <c:pt idx="1546">
                  <c:v>68.109644074795057</c:v>
                </c:pt>
                <c:pt idx="1547">
                  <c:v>68.109859315094241</c:v>
                </c:pt>
                <c:pt idx="1548">
                  <c:v>68.110074555393453</c:v>
                </c:pt>
                <c:pt idx="1549">
                  <c:v>68.110289795692637</c:v>
                </c:pt>
                <c:pt idx="1550">
                  <c:v>68.110505035991864</c:v>
                </c:pt>
                <c:pt idx="1551">
                  <c:v>68.110720276291005</c:v>
                </c:pt>
                <c:pt idx="1552">
                  <c:v>68.110935516590175</c:v>
                </c:pt>
                <c:pt idx="1553">
                  <c:v>68.111150756889373</c:v>
                </c:pt>
                <c:pt idx="1554">
                  <c:v>68.111365997188571</c:v>
                </c:pt>
                <c:pt idx="1555">
                  <c:v>68.111581237487755</c:v>
                </c:pt>
                <c:pt idx="1556">
                  <c:v>68.111796477786953</c:v>
                </c:pt>
                <c:pt idx="1557">
                  <c:v>68.112011718086137</c:v>
                </c:pt>
                <c:pt idx="1558">
                  <c:v>68.112226958385321</c:v>
                </c:pt>
                <c:pt idx="1559">
                  <c:v>68.112442198684533</c:v>
                </c:pt>
                <c:pt idx="1560">
                  <c:v>68.112657438983689</c:v>
                </c:pt>
                <c:pt idx="1561">
                  <c:v>68.112872679282873</c:v>
                </c:pt>
                <c:pt idx="1562">
                  <c:v>68.113087919582057</c:v>
                </c:pt>
                <c:pt idx="1563">
                  <c:v>68.113303159881269</c:v>
                </c:pt>
                <c:pt idx="1564">
                  <c:v>68.113518400180467</c:v>
                </c:pt>
                <c:pt idx="1565">
                  <c:v>68.113733640479651</c:v>
                </c:pt>
                <c:pt idx="1566">
                  <c:v>68.113948880778821</c:v>
                </c:pt>
                <c:pt idx="1567">
                  <c:v>68.114164121078005</c:v>
                </c:pt>
                <c:pt idx="1568">
                  <c:v>68.114379361377203</c:v>
                </c:pt>
                <c:pt idx="1569">
                  <c:v>68.114594601676401</c:v>
                </c:pt>
                <c:pt idx="1570">
                  <c:v>68.114809841975557</c:v>
                </c:pt>
                <c:pt idx="1571">
                  <c:v>68.115025082274769</c:v>
                </c:pt>
                <c:pt idx="1572">
                  <c:v>68.115240322573939</c:v>
                </c:pt>
                <c:pt idx="1573">
                  <c:v>68.115455562873166</c:v>
                </c:pt>
                <c:pt idx="1574">
                  <c:v>68.115670803172321</c:v>
                </c:pt>
                <c:pt idx="1575">
                  <c:v>68.115886043471519</c:v>
                </c:pt>
                <c:pt idx="1576">
                  <c:v>68.116101283770703</c:v>
                </c:pt>
                <c:pt idx="1577">
                  <c:v>68.116316524069887</c:v>
                </c:pt>
                <c:pt idx="1578">
                  <c:v>68.116531764369071</c:v>
                </c:pt>
                <c:pt idx="1579">
                  <c:v>68.116747004668269</c:v>
                </c:pt>
                <c:pt idx="1580">
                  <c:v>68.116962244967453</c:v>
                </c:pt>
                <c:pt idx="1581">
                  <c:v>68.117177485266637</c:v>
                </c:pt>
                <c:pt idx="1582">
                  <c:v>68.117392725565821</c:v>
                </c:pt>
                <c:pt idx="1583">
                  <c:v>68.117607965865034</c:v>
                </c:pt>
                <c:pt idx="1584">
                  <c:v>68.117823206164203</c:v>
                </c:pt>
                <c:pt idx="1585">
                  <c:v>68.118038446463387</c:v>
                </c:pt>
                <c:pt idx="1586">
                  <c:v>68.118253686762571</c:v>
                </c:pt>
                <c:pt idx="1587">
                  <c:v>68.118468927061755</c:v>
                </c:pt>
                <c:pt idx="1588">
                  <c:v>68.118684167360954</c:v>
                </c:pt>
                <c:pt idx="1589">
                  <c:v>68.118899407660138</c:v>
                </c:pt>
                <c:pt idx="1590">
                  <c:v>68.119114647959336</c:v>
                </c:pt>
                <c:pt idx="1591">
                  <c:v>68.119329888258505</c:v>
                </c:pt>
                <c:pt idx="1592">
                  <c:v>68.119545128557689</c:v>
                </c:pt>
                <c:pt idx="1593">
                  <c:v>68.119760368856888</c:v>
                </c:pt>
                <c:pt idx="1594">
                  <c:v>68.119975609156057</c:v>
                </c:pt>
                <c:pt idx="1595">
                  <c:v>68.120190849455241</c:v>
                </c:pt>
                <c:pt idx="1596">
                  <c:v>68.120406089754439</c:v>
                </c:pt>
                <c:pt idx="1597">
                  <c:v>68.120621330053638</c:v>
                </c:pt>
                <c:pt idx="1598">
                  <c:v>68.12083657035285</c:v>
                </c:pt>
                <c:pt idx="1599">
                  <c:v>68.12105181065202</c:v>
                </c:pt>
                <c:pt idx="1600">
                  <c:v>68.121267050951204</c:v>
                </c:pt>
                <c:pt idx="1601">
                  <c:v>68.121482291250373</c:v>
                </c:pt>
                <c:pt idx="1602">
                  <c:v>68.121697531549586</c:v>
                </c:pt>
                <c:pt idx="1603">
                  <c:v>68.121912771848756</c:v>
                </c:pt>
                <c:pt idx="1604">
                  <c:v>68.12212801214794</c:v>
                </c:pt>
                <c:pt idx="1605">
                  <c:v>68.122343252447152</c:v>
                </c:pt>
                <c:pt idx="1606">
                  <c:v>68.122558492746336</c:v>
                </c:pt>
                <c:pt idx="1607">
                  <c:v>68.12277373304552</c:v>
                </c:pt>
                <c:pt idx="1608">
                  <c:v>68.122988973344718</c:v>
                </c:pt>
                <c:pt idx="1609">
                  <c:v>68.123204213643845</c:v>
                </c:pt>
                <c:pt idx="1610">
                  <c:v>68.123419453943072</c:v>
                </c:pt>
                <c:pt idx="1611">
                  <c:v>68.12363469424227</c:v>
                </c:pt>
                <c:pt idx="1612">
                  <c:v>68.123849934541468</c:v>
                </c:pt>
                <c:pt idx="1613">
                  <c:v>68.124065174840652</c:v>
                </c:pt>
                <c:pt idx="1614">
                  <c:v>68.124280415139822</c:v>
                </c:pt>
                <c:pt idx="1615">
                  <c:v>68.12449565543902</c:v>
                </c:pt>
                <c:pt idx="1616">
                  <c:v>68.124710895738176</c:v>
                </c:pt>
                <c:pt idx="1617">
                  <c:v>68.124926136037374</c:v>
                </c:pt>
                <c:pt idx="1618">
                  <c:v>68.125141376336558</c:v>
                </c:pt>
                <c:pt idx="1619">
                  <c:v>68.125356616635742</c:v>
                </c:pt>
                <c:pt idx="1620">
                  <c:v>68.125571856934954</c:v>
                </c:pt>
                <c:pt idx="1621">
                  <c:v>68.125787097234138</c:v>
                </c:pt>
                <c:pt idx="1622">
                  <c:v>68.126002337533322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[1]ThermRot_AM!$J$2:$J$2500</c:f>
              <c:numCache>
                <c:formatCode>General</c:formatCode>
                <c:ptCount val="2499"/>
                <c:pt idx="0">
                  <c:v>31.7</c:v>
                </c:pt>
                <c:pt idx="1">
                  <c:v>34</c:v>
                </c:pt>
                <c:pt idx="2">
                  <c:v>36</c:v>
                </c:pt>
                <c:pt idx="3">
                  <c:v>37.6</c:v>
                </c:pt>
                <c:pt idx="4">
                  <c:v>38.9</c:v>
                </c:pt>
                <c:pt idx="5">
                  <c:v>39.9</c:v>
                </c:pt>
                <c:pt idx="6">
                  <c:v>40.799999999999997</c:v>
                </c:pt>
                <c:pt idx="7">
                  <c:v>41.6</c:v>
                </c:pt>
                <c:pt idx="8">
                  <c:v>42.3</c:v>
                </c:pt>
                <c:pt idx="9">
                  <c:v>42.9</c:v>
                </c:pt>
                <c:pt idx="10">
                  <c:v>43.4</c:v>
                </c:pt>
                <c:pt idx="11">
                  <c:v>43.9</c:v>
                </c:pt>
                <c:pt idx="12">
                  <c:v>44.3</c:v>
                </c:pt>
                <c:pt idx="13">
                  <c:v>44.8</c:v>
                </c:pt>
                <c:pt idx="14">
                  <c:v>45.2</c:v>
                </c:pt>
                <c:pt idx="15">
                  <c:v>45.5</c:v>
                </c:pt>
                <c:pt idx="16">
                  <c:v>45.9</c:v>
                </c:pt>
                <c:pt idx="17">
                  <c:v>46.2</c:v>
                </c:pt>
                <c:pt idx="18">
                  <c:v>46.5</c:v>
                </c:pt>
                <c:pt idx="19">
                  <c:v>46.8</c:v>
                </c:pt>
                <c:pt idx="20">
                  <c:v>47.1</c:v>
                </c:pt>
                <c:pt idx="21">
                  <c:v>47.4</c:v>
                </c:pt>
                <c:pt idx="22">
                  <c:v>47.7</c:v>
                </c:pt>
                <c:pt idx="23">
                  <c:v>47.9</c:v>
                </c:pt>
                <c:pt idx="24">
                  <c:v>48.2</c:v>
                </c:pt>
                <c:pt idx="25">
                  <c:v>48.4</c:v>
                </c:pt>
                <c:pt idx="26">
                  <c:v>48.7</c:v>
                </c:pt>
                <c:pt idx="27">
                  <c:v>48.9</c:v>
                </c:pt>
                <c:pt idx="28">
                  <c:v>49.1</c:v>
                </c:pt>
                <c:pt idx="29">
                  <c:v>49.4</c:v>
                </c:pt>
                <c:pt idx="30">
                  <c:v>49.6</c:v>
                </c:pt>
                <c:pt idx="31">
                  <c:v>49.8</c:v>
                </c:pt>
                <c:pt idx="32">
                  <c:v>50</c:v>
                </c:pt>
                <c:pt idx="33">
                  <c:v>50.2</c:v>
                </c:pt>
                <c:pt idx="34">
                  <c:v>50.4</c:v>
                </c:pt>
                <c:pt idx="35">
                  <c:v>50.7</c:v>
                </c:pt>
                <c:pt idx="36">
                  <c:v>50.9</c:v>
                </c:pt>
                <c:pt idx="37">
                  <c:v>51.1</c:v>
                </c:pt>
                <c:pt idx="38">
                  <c:v>51.3</c:v>
                </c:pt>
                <c:pt idx="39">
                  <c:v>51.5</c:v>
                </c:pt>
                <c:pt idx="40">
                  <c:v>51.6</c:v>
                </c:pt>
                <c:pt idx="41">
                  <c:v>51.8</c:v>
                </c:pt>
                <c:pt idx="42">
                  <c:v>52</c:v>
                </c:pt>
                <c:pt idx="43">
                  <c:v>52.2</c:v>
                </c:pt>
                <c:pt idx="44">
                  <c:v>52.4</c:v>
                </c:pt>
                <c:pt idx="45">
                  <c:v>52.6</c:v>
                </c:pt>
                <c:pt idx="46">
                  <c:v>52.8</c:v>
                </c:pt>
                <c:pt idx="47">
                  <c:v>52.9</c:v>
                </c:pt>
                <c:pt idx="48">
                  <c:v>53.1</c:v>
                </c:pt>
                <c:pt idx="49">
                  <c:v>53.3</c:v>
                </c:pt>
                <c:pt idx="50">
                  <c:v>53.5</c:v>
                </c:pt>
                <c:pt idx="51">
                  <c:v>53.6</c:v>
                </c:pt>
                <c:pt idx="52">
                  <c:v>53.8</c:v>
                </c:pt>
                <c:pt idx="53">
                  <c:v>54</c:v>
                </c:pt>
                <c:pt idx="54">
                  <c:v>54.1</c:v>
                </c:pt>
                <c:pt idx="55">
                  <c:v>54.3</c:v>
                </c:pt>
                <c:pt idx="56">
                  <c:v>54.5</c:v>
                </c:pt>
                <c:pt idx="57">
                  <c:v>54.6</c:v>
                </c:pt>
                <c:pt idx="58">
                  <c:v>54.8</c:v>
                </c:pt>
                <c:pt idx="59">
                  <c:v>54.9</c:v>
                </c:pt>
                <c:pt idx="60">
                  <c:v>55.1</c:v>
                </c:pt>
                <c:pt idx="61">
                  <c:v>55.2</c:v>
                </c:pt>
                <c:pt idx="62">
                  <c:v>55.4</c:v>
                </c:pt>
                <c:pt idx="63">
                  <c:v>55.5</c:v>
                </c:pt>
                <c:pt idx="64">
                  <c:v>55.7</c:v>
                </c:pt>
                <c:pt idx="65">
                  <c:v>55.8</c:v>
                </c:pt>
                <c:pt idx="66">
                  <c:v>56</c:v>
                </c:pt>
                <c:pt idx="67">
                  <c:v>56.1</c:v>
                </c:pt>
                <c:pt idx="68">
                  <c:v>56.3</c:v>
                </c:pt>
                <c:pt idx="69">
                  <c:v>56.4</c:v>
                </c:pt>
                <c:pt idx="70">
                  <c:v>56.5</c:v>
                </c:pt>
                <c:pt idx="71">
                  <c:v>56.7</c:v>
                </c:pt>
                <c:pt idx="72">
                  <c:v>56.8</c:v>
                </c:pt>
                <c:pt idx="73">
                  <c:v>56.9</c:v>
                </c:pt>
                <c:pt idx="74">
                  <c:v>57.1</c:v>
                </c:pt>
                <c:pt idx="75">
                  <c:v>57.2</c:v>
                </c:pt>
                <c:pt idx="76">
                  <c:v>57.3</c:v>
                </c:pt>
                <c:pt idx="77">
                  <c:v>57.5</c:v>
                </c:pt>
                <c:pt idx="78">
                  <c:v>57.6</c:v>
                </c:pt>
                <c:pt idx="79">
                  <c:v>57.7</c:v>
                </c:pt>
                <c:pt idx="80">
                  <c:v>57.9</c:v>
                </c:pt>
                <c:pt idx="81">
                  <c:v>58</c:v>
                </c:pt>
                <c:pt idx="82">
                  <c:v>58.1</c:v>
                </c:pt>
                <c:pt idx="83">
                  <c:v>58.2</c:v>
                </c:pt>
                <c:pt idx="84">
                  <c:v>58.4</c:v>
                </c:pt>
                <c:pt idx="85">
                  <c:v>58.5</c:v>
                </c:pt>
                <c:pt idx="86">
                  <c:v>58.6</c:v>
                </c:pt>
                <c:pt idx="87">
                  <c:v>58.7</c:v>
                </c:pt>
                <c:pt idx="88">
                  <c:v>58.8</c:v>
                </c:pt>
                <c:pt idx="89">
                  <c:v>58.9</c:v>
                </c:pt>
                <c:pt idx="90">
                  <c:v>59.1</c:v>
                </c:pt>
                <c:pt idx="91">
                  <c:v>59.2</c:v>
                </c:pt>
                <c:pt idx="92">
                  <c:v>59.3</c:v>
                </c:pt>
                <c:pt idx="93">
                  <c:v>59.4</c:v>
                </c:pt>
                <c:pt idx="94">
                  <c:v>59.5</c:v>
                </c:pt>
                <c:pt idx="95">
                  <c:v>59.6</c:v>
                </c:pt>
                <c:pt idx="96">
                  <c:v>59.7</c:v>
                </c:pt>
                <c:pt idx="97">
                  <c:v>59.8</c:v>
                </c:pt>
                <c:pt idx="98">
                  <c:v>59.9</c:v>
                </c:pt>
                <c:pt idx="99">
                  <c:v>60</c:v>
                </c:pt>
                <c:pt idx="100">
                  <c:v>60.1</c:v>
                </c:pt>
                <c:pt idx="101">
                  <c:v>60.2</c:v>
                </c:pt>
                <c:pt idx="102">
                  <c:v>60.3</c:v>
                </c:pt>
                <c:pt idx="103">
                  <c:v>60.4</c:v>
                </c:pt>
                <c:pt idx="104">
                  <c:v>60.5</c:v>
                </c:pt>
                <c:pt idx="105">
                  <c:v>60.6</c:v>
                </c:pt>
                <c:pt idx="106">
                  <c:v>60.7</c:v>
                </c:pt>
                <c:pt idx="107">
                  <c:v>60.8</c:v>
                </c:pt>
                <c:pt idx="108">
                  <c:v>60.9</c:v>
                </c:pt>
                <c:pt idx="109">
                  <c:v>61</c:v>
                </c:pt>
                <c:pt idx="110">
                  <c:v>61.1</c:v>
                </c:pt>
                <c:pt idx="111">
                  <c:v>61.2</c:v>
                </c:pt>
                <c:pt idx="112">
                  <c:v>61.3</c:v>
                </c:pt>
                <c:pt idx="113">
                  <c:v>61.4</c:v>
                </c:pt>
                <c:pt idx="114">
                  <c:v>61.5</c:v>
                </c:pt>
                <c:pt idx="115">
                  <c:v>61.5</c:v>
                </c:pt>
                <c:pt idx="116">
                  <c:v>61.6</c:v>
                </c:pt>
                <c:pt idx="117">
                  <c:v>61.7</c:v>
                </c:pt>
                <c:pt idx="118">
                  <c:v>61.8</c:v>
                </c:pt>
                <c:pt idx="119">
                  <c:v>61.9</c:v>
                </c:pt>
                <c:pt idx="120">
                  <c:v>62</c:v>
                </c:pt>
                <c:pt idx="121">
                  <c:v>62.1</c:v>
                </c:pt>
                <c:pt idx="122">
                  <c:v>62.1</c:v>
                </c:pt>
                <c:pt idx="123">
                  <c:v>62.2</c:v>
                </c:pt>
                <c:pt idx="124">
                  <c:v>62.3</c:v>
                </c:pt>
                <c:pt idx="125">
                  <c:v>62.4</c:v>
                </c:pt>
                <c:pt idx="126">
                  <c:v>62.5</c:v>
                </c:pt>
                <c:pt idx="127">
                  <c:v>62.5</c:v>
                </c:pt>
                <c:pt idx="128">
                  <c:v>62.6</c:v>
                </c:pt>
                <c:pt idx="129">
                  <c:v>62.7</c:v>
                </c:pt>
                <c:pt idx="130">
                  <c:v>62.8</c:v>
                </c:pt>
                <c:pt idx="131">
                  <c:v>62.8</c:v>
                </c:pt>
                <c:pt idx="132">
                  <c:v>62.9</c:v>
                </c:pt>
                <c:pt idx="133">
                  <c:v>63</c:v>
                </c:pt>
                <c:pt idx="134">
                  <c:v>63.1</c:v>
                </c:pt>
                <c:pt idx="135">
                  <c:v>63.1</c:v>
                </c:pt>
                <c:pt idx="136">
                  <c:v>63.2</c:v>
                </c:pt>
                <c:pt idx="137">
                  <c:v>63.3</c:v>
                </c:pt>
                <c:pt idx="138">
                  <c:v>63.3</c:v>
                </c:pt>
                <c:pt idx="139">
                  <c:v>63.4</c:v>
                </c:pt>
                <c:pt idx="140">
                  <c:v>63.5</c:v>
                </c:pt>
                <c:pt idx="141">
                  <c:v>63.6</c:v>
                </c:pt>
                <c:pt idx="142">
                  <c:v>63.6</c:v>
                </c:pt>
                <c:pt idx="143">
                  <c:v>63.7</c:v>
                </c:pt>
                <c:pt idx="144">
                  <c:v>63.8</c:v>
                </c:pt>
                <c:pt idx="145">
                  <c:v>63.8</c:v>
                </c:pt>
                <c:pt idx="146">
                  <c:v>63.9</c:v>
                </c:pt>
                <c:pt idx="147">
                  <c:v>63.9</c:v>
                </c:pt>
                <c:pt idx="148">
                  <c:v>64</c:v>
                </c:pt>
                <c:pt idx="149">
                  <c:v>64.099999999999994</c:v>
                </c:pt>
                <c:pt idx="150">
                  <c:v>64.099999999999994</c:v>
                </c:pt>
                <c:pt idx="151">
                  <c:v>64.2</c:v>
                </c:pt>
                <c:pt idx="152">
                  <c:v>64.3</c:v>
                </c:pt>
                <c:pt idx="153">
                  <c:v>64.3</c:v>
                </c:pt>
                <c:pt idx="154">
                  <c:v>64.400000000000006</c:v>
                </c:pt>
                <c:pt idx="155">
                  <c:v>64.400000000000006</c:v>
                </c:pt>
                <c:pt idx="156">
                  <c:v>64.5</c:v>
                </c:pt>
                <c:pt idx="157">
                  <c:v>64.5</c:v>
                </c:pt>
                <c:pt idx="158">
                  <c:v>64.599999999999994</c:v>
                </c:pt>
                <c:pt idx="159">
                  <c:v>64.7</c:v>
                </c:pt>
                <c:pt idx="160">
                  <c:v>64.7</c:v>
                </c:pt>
                <c:pt idx="161">
                  <c:v>64.8</c:v>
                </c:pt>
                <c:pt idx="162">
                  <c:v>64.8</c:v>
                </c:pt>
                <c:pt idx="163">
                  <c:v>64.900000000000006</c:v>
                </c:pt>
                <c:pt idx="164">
                  <c:v>64.900000000000006</c:v>
                </c:pt>
                <c:pt idx="165">
                  <c:v>65</c:v>
                </c:pt>
                <c:pt idx="166">
                  <c:v>65</c:v>
                </c:pt>
                <c:pt idx="167">
                  <c:v>65.099999999999994</c:v>
                </c:pt>
                <c:pt idx="168">
                  <c:v>65.099999999999994</c:v>
                </c:pt>
                <c:pt idx="169">
                  <c:v>65.2</c:v>
                </c:pt>
                <c:pt idx="170">
                  <c:v>65.2</c:v>
                </c:pt>
                <c:pt idx="171">
                  <c:v>65.3</c:v>
                </c:pt>
                <c:pt idx="172">
                  <c:v>65.3</c:v>
                </c:pt>
                <c:pt idx="173">
                  <c:v>65.400000000000006</c:v>
                </c:pt>
                <c:pt idx="174">
                  <c:v>65.400000000000006</c:v>
                </c:pt>
                <c:pt idx="175">
                  <c:v>65.5</c:v>
                </c:pt>
                <c:pt idx="176">
                  <c:v>65.5</c:v>
                </c:pt>
                <c:pt idx="177">
                  <c:v>65.599999999999994</c:v>
                </c:pt>
                <c:pt idx="178">
                  <c:v>65.599999999999994</c:v>
                </c:pt>
                <c:pt idx="179">
                  <c:v>65.7</c:v>
                </c:pt>
                <c:pt idx="180">
                  <c:v>65.7</c:v>
                </c:pt>
                <c:pt idx="181">
                  <c:v>65.8</c:v>
                </c:pt>
                <c:pt idx="182">
                  <c:v>65.8</c:v>
                </c:pt>
                <c:pt idx="183">
                  <c:v>65.900000000000006</c:v>
                </c:pt>
                <c:pt idx="184">
                  <c:v>65.900000000000006</c:v>
                </c:pt>
                <c:pt idx="185">
                  <c:v>65.900000000000006</c:v>
                </c:pt>
                <c:pt idx="186">
                  <c:v>66</c:v>
                </c:pt>
                <c:pt idx="187">
                  <c:v>66</c:v>
                </c:pt>
                <c:pt idx="188">
                  <c:v>66.099999999999994</c:v>
                </c:pt>
                <c:pt idx="189">
                  <c:v>66.099999999999994</c:v>
                </c:pt>
                <c:pt idx="190">
                  <c:v>66.2</c:v>
                </c:pt>
                <c:pt idx="191">
                  <c:v>66.2</c:v>
                </c:pt>
                <c:pt idx="192">
                  <c:v>66.2</c:v>
                </c:pt>
                <c:pt idx="193">
                  <c:v>66.3</c:v>
                </c:pt>
                <c:pt idx="194">
                  <c:v>66.3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66.400000000000006</c:v>
                </c:pt>
                <c:pt idx="198">
                  <c:v>66.5</c:v>
                </c:pt>
                <c:pt idx="199">
                  <c:v>66.5</c:v>
                </c:pt>
                <c:pt idx="200">
                  <c:v>66.599999999999994</c:v>
                </c:pt>
                <c:pt idx="201">
                  <c:v>66.599999999999994</c:v>
                </c:pt>
                <c:pt idx="202">
                  <c:v>66.599999999999994</c:v>
                </c:pt>
                <c:pt idx="203">
                  <c:v>66.7</c:v>
                </c:pt>
                <c:pt idx="204">
                  <c:v>66.7</c:v>
                </c:pt>
                <c:pt idx="205">
                  <c:v>66.7</c:v>
                </c:pt>
                <c:pt idx="206">
                  <c:v>66.8</c:v>
                </c:pt>
                <c:pt idx="207">
                  <c:v>66.8</c:v>
                </c:pt>
                <c:pt idx="208">
                  <c:v>66.8</c:v>
                </c:pt>
                <c:pt idx="209">
                  <c:v>66.900000000000006</c:v>
                </c:pt>
                <c:pt idx="210">
                  <c:v>66.900000000000006</c:v>
                </c:pt>
                <c:pt idx="211">
                  <c:v>66.900000000000006</c:v>
                </c:pt>
                <c:pt idx="212">
                  <c:v>67</c:v>
                </c:pt>
                <c:pt idx="213">
                  <c:v>67</c:v>
                </c:pt>
                <c:pt idx="214">
                  <c:v>67</c:v>
                </c:pt>
                <c:pt idx="215">
                  <c:v>67.099999999999994</c:v>
                </c:pt>
                <c:pt idx="216">
                  <c:v>67.099999999999994</c:v>
                </c:pt>
                <c:pt idx="217">
                  <c:v>67.099999999999994</c:v>
                </c:pt>
                <c:pt idx="218">
                  <c:v>67.2</c:v>
                </c:pt>
                <c:pt idx="219">
                  <c:v>67.2</c:v>
                </c:pt>
                <c:pt idx="220">
                  <c:v>67.2</c:v>
                </c:pt>
                <c:pt idx="221">
                  <c:v>67.3</c:v>
                </c:pt>
                <c:pt idx="222">
                  <c:v>67.3</c:v>
                </c:pt>
                <c:pt idx="223">
                  <c:v>67.3</c:v>
                </c:pt>
                <c:pt idx="224">
                  <c:v>67.400000000000006</c:v>
                </c:pt>
                <c:pt idx="225">
                  <c:v>67.400000000000006</c:v>
                </c:pt>
                <c:pt idx="226">
                  <c:v>67.400000000000006</c:v>
                </c:pt>
                <c:pt idx="227">
                  <c:v>67.400000000000006</c:v>
                </c:pt>
                <c:pt idx="228">
                  <c:v>67.5</c:v>
                </c:pt>
                <c:pt idx="229">
                  <c:v>67.5</c:v>
                </c:pt>
                <c:pt idx="230">
                  <c:v>67.5</c:v>
                </c:pt>
                <c:pt idx="231">
                  <c:v>67.599999999999994</c:v>
                </c:pt>
                <c:pt idx="232">
                  <c:v>67.599999999999994</c:v>
                </c:pt>
                <c:pt idx="233">
                  <c:v>67.599999999999994</c:v>
                </c:pt>
                <c:pt idx="234">
                  <c:v>67.599999999999994</c:v>
                </c:pt>
                <c:pt idx="235">
                  <c:v>67.7</c:v>
                </c:pt>
                <c:pt idx="236">
                  <c:v>67.7</c:v>
                </c:pt>
                <c:pt idx="237">
                  <c:v>67.7</c:v>
                </c:pt>
                <c:pt idx="238">
                  <c:v>67.8</c:v>
                </c:pt>
                <c:pt idx="239">
                  <c:v>67.8</c:v>
                </c:pt>
                <c:pt idx="240">
                  <c:v>67.8</c:v>
                </c:pt>
                <c:pt idx="241">
                  <c:v>67.8</c:v>
                </c:pt>
                <c:pt idx="242">
                  <c:v>67.900000000000006</c:v>
                </c:pt>
                <c:pt idx="243">
                  <c:v>67.900000000000006</c:v>
                </c:pt>
                <c:pt idx="244">
                  <c:v>67.900000000000006</c:v>
                </c:pt>
                <c:pt idx="245">
                  <c:v>67.900000000000006</c:v>
                </c:pt>
                <c:pt idx="246">
                  <c:v>68</c:v>
                </c:pt>
                <c:pt idx="247">
                  <c:v>68</c:v>
                </c:pt>
                <c:pt idx="248">
                  <c:v>68</c:v>
                </c:pt>
                <c:pt idx="249">
                  <c:v>68</c:v>
                </c:pt>
                <c:pt idx="250">
                  <c:v>68.099999999999994</c:v>
                </c:pt>
                <c:pt idx="251">
                  <c:v>68.099999999999994</c:v>
                </c:pt>
                <c:pt idx="252">
                  <c:v>68.099999999999994</c:v>
                </c:pt>
                <c:pt idx="253">
                  <c:v>68.099999999999994</c:v>
                </c:pt>
                <c:pt idx="254">
                  <c:v>68.099999999999994</c:v>
                </c:pt>
                <c:pt idx="255">
                  <c:v>68.2</c:v>
                </c:pt>
                <c:pt idx="256">
                  <c:v>68.2</c:v>
                </c:pt>
                <c:pt idx="257">
                  <c:v>68.2</c:v>
                </c:pt>
                <c:pt idx="258">
                  <c:v>68.2</c:v>
                </c:pt>
                <c:pt idx="259">
                  <c:v>68.3</c:v>
                </c:pt>
                <c:pt idx="260">
                  <c:v>68.3</c:v>
                </c:pt>
                <c:pt idx="261">
                  <c:v>68.3</c:v>
                </c:pt>
                <c:pt idx="262">
                  <c:v>68.3</c:v>
                </c:pt>
                <c:pt idx="263">
                  <c:v>68.3</c:v>
                </c:pt>
                <c:pt idx="264">
                  <c:v>68.400000000000006</c:v>
                </c:pt>
                <c:pt idx="265">
                  <c:v>68.400000000000006</c:v>
                </c:pt>
                <c:pt idx="266">
                  <c:v>68.400000000000006</c:v>
                </c:pt>
                <c:pt idx="267">
                  <c:v>68.400000000000006</c:v>
                </c:pt>
                <c:pt idx="268">
                  <c:v>68.400000000000006</c:v>
                </c:pt>
                <c:pt idx="269">
                  <c:v>68.5</c:v>
                </c:pt>
                <c:pt idx="270">
                  <c:v>68.5</c:v>
                </c:pt>
                <c:pt idx="271">
                  <c:v>68.5</c:v>
                </c:pt>
                <c:pt idx="272">
                  <c:v>68.5</c:v>
                </c:pt>
                <c:pt idx="273">
                  <c:v>68.5</c:v>
                </c:pt>
                <c:pt idx="274">
                  <c:v>68.599999999999994</c:v>
                </c:pt>
                <c:pt idx="275">
                  <c:v>68.599999999999994</c:v>
                </c:pt>
                <c:pt idx="276">
                  <c:v>68.599999999999994</c:v>
                </c:pt>
                <c:pt idx="277">
                  <c:v>68.599999999999994</c:v>
                </c:pt>
                <c:pt idx="278">
                  <c:v>68.599999999999994</c:v>
                </c:pt>
                <c:pt idx="279">
                  <c:v>68.7</c:v>
                </c:pt>
                <c:pt idx="280">
                  <c:v>68.7</c:v>
                </c:pt>
                <c:pt idx="281">
                  <c:v>68.7</c:v>
                </c:pt>
                <c:pt idx="282">
                  <c:v>68.7</c:v>
                </c:pt>
                <c:pt idx="283">
                  <c:v>68.7</c:v>
                </c:pt>
                <c:pt idx="284">
                  <c:v>68.7</c:v>
                </c:pt>
                <c:pt idx="285">
                  <c:v>68.8</c:v>
                </c:pt>
                <c:pt idx="286">
                  <c:v>68.8</c:v>
                </c:pt>
                <c:pt idx="287">
                  <c:v>68.8</c:v>
                </c:pt>
                <c:pt idx="288">
                  <c:v>68.8</c:v>
                </c:pt>
                <c:pt idx="289">
                  <c:v>68.8</c:v>
                </c:pt>
                <c:pt idx="290">
                  <c:v>68.8</c:v>
                </c:pt>
                <c:pt idx="291">
                  <c:v>68.900000000000006</c:v>
                </c:pt>
                <c:pt idx="292">
                  <c:v>68.900000000000006</c:v>
                </c:pt>
                <c:pt idx="293">
                  <c:v>68.900000000000006</c:v>
                </c:pt>
                <c:pt idx="294">
                  <c:v>68.900000000000006</c:v>
                </c:pt>
                <c:pt idx="295">
                  <c:v>68.900000000000006</c:v>
                </c:pt>
                <c:pt idx="296">
                  <c:v>68.900000000000006</c:v>
                </c:pt>
                <c:pt idx="297">
                  <c:v>69</c:v>
                </c:pt>
                <c:pt idx="298">
                  <c:v>69</c:v>
                </c:pt>
                <c:pt idx="299">
                  <c:v>69</c:v>
                </c:pt>
                <c:pt idx="300">
                  <c:v>69</c:v>
                </c:pt>
                <c:pt idx="301">
                  <c:v>69</c:v>
                </c:pt>
                <c:pt idx="302">
                  <c:v>69</c:v>
                </c:pt>
                <c:pt idx="303">
                  <c:v>69</c:v>
                </c:pt>
                <c:pt idx="304">
                  <c:v>69.099999999999994</c:v>
                </c:pt>
                <c:pt idx="305">
                  <c:v>69.099999999999994</c:v>
                </c:pt>
                <c:pt idx="306">
                  <c:v>69.099999999999994</c:v>
                </c:pt>
                <c:pt idx="307">
                  <c:v>69.099999999999994</c:v>
                </c:pt>
                <c:pt idx="308">
                  <c:v>69.099999999999994</c:v>
                </c:pt>
                <c:pt idx="309">
                  <c:v>69.099999999999994</c:v>
                </c:pt>
                <c:pt idx="310">
                  <c:v>69.099999999999994</c:v>
                </c:pt>
                <c:pt idx="311">
                  <c:v>69.2</c:v>
                </c:pt>
                <c:pt idx="312">
                  <c:v>69.2</c:v>
                </c:pt>
                <c:pt idx="313">
                  <c:v>69.2</c:v>
                </c:pt>
                <c:pt idx="314">
                  <c:v>69.2</c:v>
                </c:pt>
                <c:pt idx="315">
                  <c:v>69.2</c:v>
                </c:pt>
                <c:pt idx="316">
                  <c:v>69.2</c:v>
                </c:pt>
                <c:pt idx="317">
                  <c:v>69.2</c:v>
                </c:pt>
                <c:pt idx="318">
                  <c:v>69.2</c:v>
                </c:pt>
                <c:pt idx="319">
                  <c:v>69.3</c:v>
                </c:pt>
                <c:pt idx="320">
                  <c:v>69.3</c:v>
                </c:pt>
                <c:pt idx="321">
                  <c:v>69.3</c:v>
                </c:pt>
                <c:pt idx="322">
                  <c:v>69.3</c:v>
                </c:pt>
                <c:pt idx="323">
                  <c:v>69.3</c:v>
                </c:pt>
                <c:pt idx="324">
                  <c:v>69.3</c:v>
                </c:pt>
                <c:pt idx="325">
                  <c:v>69.3</c:v>
                </c:pt>
                <c:pt idx="326">
                  <c:v>69.3</c:v>
                </c:pt>
                <c:pt idx="327">
                  <c:v>69.400000000000006</c:v>
                </c:pt>
                <c:pt idx="328">
                  <c:v>69.400000000000006</c:v>
                </c:pt>
                <c:pt idx="329">
                  <c:v>69.400000000000006</c:v>
                </c:pt>
                <c:pt idx="330">
                  <c:v>69.400000000000006</c:v>
                </c:pt>
                <c:pt idx="331">
                  <c:v>69.400000000000006</c:v>
                </c:pt>
                <c:pt idx="332">
                  <c:v>69.400000000000006</c:v>
                </c:pt>
                <c:pt idx="333">
                  <c:v>69.400000000000006</c:v>
                </c:pt>
                <c:pt idx="334">
                  <c:v>69.400000000000006</c:v>
                </c:pt>
                <c:pt idx="335">
                  <c:v>69.400000000000006</c:v>
                </c:pt>
                <c:pt idx="336">
                  <c:v>69.5</c:v>
                </c:pt>
                <c:pt idx="337">
                  <c:v>69.5</c:v>
                </c:pt>
                <c:pt idx="338">
                  <c:v>69.5</c:v>
                </c:pt>
                <c:pt idx="339">
                  <c:v>69.5</c:v>
                </c:pt>
                <c:pt idx="340">
                  <c:v>69.5</c:v>
                </c:pt>
                <c:pt idx="341">
                  <c:v>69.5</c:v>
                </c:pt>
                <c:pt idx="342">
                  <c:v>69.5</c:v>
                </c:pt>
                <c:pt idx="343">
                  <c:v>69.5</c:v>
                </c:pt>
                <c:pt idx="344">
                  <c:v>69.5</c:v>
                </c:pt>
                <c:pt idx="345">
                  <c:v>69.5</c:v>
                </c:pt>
                <c:pt idx="346">
                  <c:v>69.599999999999994</c:v>
                </c:pt>
                <c:pt idx="347">
                  <c:v>69.599999999999994</c:v>
                </c:pt>
                <c:pt idx="348">
                  <c:v>69.599999999999994</c:v>
                </c:pt>
                <c:pt idx="349">
                  <c:v>69.599999999999994</c:v>
                </c:pt>
                <c:pt idx="350">
                  <c:v>69.599999999999994</c:v>
                </c:pt>
                <c:pt idx="351">
                  <c:v>69.599999999999994</c:v>
                </c:pt>
                <c:pt idx="352">
                  <c:v>69.599999999999994</c:v>
                </c:pt>
                <c:pt idx="353">
                  <c:v>69.599999999999994</c:v>
                </c:pt>
                <c:pt idx="354">
                  <c:v>69.599999999999994</c:v>
                </c:pt>
                <c:pt idx="355">
                  <c:v>69.599999999999994</c:v>
                </c:pt>
                <c:pt idx="356">
                  <c:v>69.7</c:v>
                </c:pt>
                <c:pt idx="357">
                  <c:v>69.7</c:v>
                </c:pt>
                <c:pt idx="358">
                  <c:v>69.7</c:v>
                </c:pt>
                <c:pt idx="359">
                  <c:v>69.7</c:v>
                </c:pt>
                <c:pt idx="360">
                  <c:v>69.7</c:v>
                </c:pt>
                <c:pt idx="361">
                  <c:v>69.7</c:v>
                </c:pt>
                <c:pt idx="362">
                  <c:v>69.7</c:v>
                </c:pt>
                <c:pt idx="363">
                  <c:v>69.7</c:v>
                </c:pt>
                <c:pt idx="364">
                  <c:v>69.7</c:v>
                </c:pt>
                <c:pt idx="365">
                  <c:v>69.7</c:v>
                </c:pt>
                <c:pt idx="366">
                  <c:v>69.7</c:v>
                </c:pt>
                <c:pt idx="367">
                  <c:v>69.8</c:v>
                </c:pt>
                <c:pt idx="368">
                  <c:v>69.8</c:v>
                </c:pt>
                <c:pt idx="369">
                  <c:v>69.8</c:v>
                </c:pt>
                <c:pt idx="370">
                  <c:v>69.8</c:v>
                </c:pt>
                <c:pt idx="371">
                  <c:v>69.8</c:v>
                </c:pt>
                <c:pt idx="372">
                  <c:v>69.8</c:v>
                </c:pt>
                <c:pt idx="373">
                  <c:v>69.8</c:v>
                </c:pt>
                <c:pt idx="374">
                  <c:v>69.8</c:v>
                </c:pt>
                <c:pt idx="375">
                  <c:v>69.8</c:v>
                </c:pt>
                <c:pt idx="376">
                  <c:v>69.8</c:v>
                </c:pt>
                <c:pt idx="377">
                  <c:v>69.8</c:v>
                </c:pt>
                <c:pt idx="378">
                  <c:v>69.8</c:v>
                </c:pt>
                <c:pt idx="379">
                  <c:v>69.8</c:v>
                </c:pt>
                <c:pt idx="380">
                  <c:v>69.8</c:v>
                </c:pt>
                <c:pt idx="381">
                  <c:v>69.900000000000006</c:v>
                </c:pt>
                <c:pt idx="382">
                  <c:v>69.900000000000006</c:v>
                </c:pt>
                <c:pt idx="383">
                  <c:v>69.900000000000006</c:v>
                </c:pt>
                <c:pt idx="384">
                  <c:v>69.900000000000006</c:v>
                </c:pt>
                <c:pt idx="385">
                  <c:v>69.900000000000006</c:v>
                </c:pt>
                <c:pt idx="386">
                  <c:v>69.900000000000006</c:v>
                </c:pt>
                <c:pt idx="387">
                  <c:v>69.900000000000006</c:v>
                </c:pt>
                <c:pt idx="388">
                  <c:v>69.900000000000006</c:v>
                </c:pt>
                <c:pt idx="389">
                  <c:v>69.900000000000006</c:v>
                </c:pt>
                <c:pt idx="390">
                  <c:v>69.900000000000006</c:v>
                </c:pt>
                <c:pt idx="391">
                  <c:v>69.900000000000006</c:v>
                </c:pt>
                <c:pt idx="392">
                  <c:v>69.900000000000006</c:v>
                </c:pt>
                <c:pt idx="393">
                  <c:v>69.900000000000006</c:v>
                </c:pt>
                <c:pt idx="394">
                  <c:v>69.900000000000006</c:v>
                </c:pt>
                <c:pt idx="395">
                  <c:v>69.900000000000006</c:v>
                </c:pt>
                <c:pt idx="396">
                  <c:v>70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70</c:v>
                </c:pt>
                <c:pt idx="406">
                  <c:v>70</c:v>
                </c:pt>
                <c:pt idx="407">
                  <c:v>70</c:v>
                </c:pt>
                <c:pt idx="408">
                  <c:v>70</c:v>
                </c:pt>
                <c:pt idx="409">
                  <c:v>70</c:v>
                </c:pt>
                <c:pt idx="410">
                  <c:v>70</c:v>
                </c:pt>
                <c:pt idx="411">
                  <c:v>70</c:v>
                </c:pt>
                <c:pt idx="412">
                  <c:v>70.099999999999994</c:v>
                </c:pt>
                <c:pt idx="413">
                  <c:v>70.099999999999994</c:v>
                </c:pt>
                <c:pt idx="414">
                  <c:v>70.099999999999994</c:v>
                </c:pt>
                <c:pt idx="415">
                  <c:v>70.099999999999994</c:v>
                </c:pt>
                <c:pt idx="416">
                  <c:v>70.099999999999994</c:v>
                </c:pt>
                <c:pt idx="417">
                  <c:v>70.099999999999994</c:v>
                </c:pt>
                <c:pt idx="418">
                  <c:v>70.099999999999994</c:v>
                </c:pt>
                <c:pt idx="419">
                  <c:v>70.099999999999994</c:v>
                </c:pt>
                <c:pt idx="420">
                  <c:v>70.099999999999994</c:v>
                </c:pt>
                <c:pt idx="421">
                  <c:v>70.099999999999994</c:v>
                </c:pt>
                <c:pt idx="422">
                  <c:v>70.099999999999994</c:v>
                </c:pt>
                <c:pt idx="423">
                  <c:v>70.099999999999994</c:v>
                </c:pt>
                <c:pt idx="424">
                  <c:v>70.099999999999994</c:v>
                </c:pt>
                <c:pt idx="425">
                  <c:v>70.099999999999994</c:v>
                </c:pt>
                <c:pt idx="426">
                  <c:v>70.099999999999994</c:v>
                </c:pt>
                <c:pt idx="427">
                  <c:v>70.099999999999994</c:v>
                </c:pt>
                <c:pt idx="428">
                  <c:v>70.099999999999994</c:v>
                </c:pt>
                <c:pt idx="429">
                  <c:v>70.099999999999994</c:v>
                </c:pt>
                <c:pt idx="430">
                  <c:v>70.099999999999994</c:v>
                </c:pt>
                <c:pt idx="431">
                  <c:v>70.2</c:v>
                </c:pt>
                <c:pt idx="432">
                  <c:v>70.2</c:v>
                </c:pt>
                <c:pt idx="433">
                  <c:v>70.2</c:v>
                </c:pt>
                <c:pt idx="434">
                  <c:v>70.2</c:v>
                </c:pt>
                <c:pt idx="435">
                  <c:v>70.2</c:v>
                </c:pt>
                <c:pt idx="436">
                  <c:v>70.2</c:v>
                </c:pt>
                <c:pt idx="437">
                  <c:v>70.2</c:v>
                </c:pt>
                <c:pt idx="438">
                  <c:v>70.2</c:v>
                </c:pt>
                <c:pt idx="439">
                  <c:v>70.2</c:v>
                </c:pt>
                <c:pt idx="440">
                  <c:v>70.2</c:v>
                </c:pt>
                <c:pt idx="441">
                  <c:v>70.2</c:v>
                </c:pt>
                <c:pt idx="442">
                  <c:v>70.2</c:v>
                </c:pt>
                <c:pt idx="443">
                  <c:v>70.2</c:v>
                </c:pt>
                <c:pt idx="444">
                  <c:v>70.2</c:v>
                </c:pt>
                <c:pt idx="445">
                  <c:v>70.2</c:v>
                </c:pt>
                <c:pt idx="446">
                  <c:v>70.2</c:v>
                </c:pt>
                <c:pt idx="447">
                  <c:v>70.2</c:v>
                </c:pt>
                <c:pt idx="448">
                  <c:v>70.2</c:v>
                </c:pt>
                <c:pt idx="449">
                  <c:v>70.2</c:v>
                </c:pt>
                <c:pt idx="450">
                  <c:v>70.2</c:v>
                </c:pt>
                <c:pt idx="451">
                  <c:v>70.2</c:v>
                </c:pt>
                <c:pt idx="452">
                  <c:v>70.2</c:v>
                </c:pt>
                <c:pt idx="453">
                  <c:v>70.2</c:v>
                </c:pt>
                <c:pt idx="454">
                  <c:v>70.2</c:v>
                </c:pt>
                <c:pt idx="455">
                  <c:v>70.3</c:v>
                </c:pt>
                <c:pt idx="456">
                  <c:v>70.3</c:v>
                </c:pt>
                <c:pt idx="457">
                  <c:v>70.3</c:v>
                </c:pt>
                <c:pt idx="458">
                  <c:v>70.3</c:v>
                </c:pt>
                <c:pt idx="459">
                  <c:v>70.3</c:v>
                </c:pt>
                <c:pt idx="460">
                  <c:v>70.3</c:v>
                </c:pt>
                <c:pt idx="461">
                  <c:v>70.3</c:v>
                </c:pt>
                <c:pt idx="462">
                  <c:v>70.3</c:v>
                </c:pt>
                <c:pt idx="463">
                  <c:v>70.3</c:v>
                </c:pt>
                <c:pt idx="464">
                  <c:v>70.3</c:v>
                </c:pt>
                <c:pt idx="465">
                  <c:v>70.3</c:v>
                </c:pt>
                <c:pt idx="466">
                  <c:v>70.3</c:v>
                </c:pt>
                <c:pt idx="467">
                  <c:v>70.3</c:v>
                </c:pt>
                <c:pt idx="468">
                  <c:v>70.3</c:v>
                </c:pt>
                <c:pt idx="469">
                  <c:v>70.3</c:v>
                </c:pt>
                <c:pt idx="470">
                  <c:v>70.3</c:v>
                </c:pt>
                <c:pt idx="471">
                  <c:v>70.3</c:v>
                </c:pt>
                <c:pt idx="472">
                  <c:v>70.3</c:v>
                </c:pt>
                <c:pt idx="473">
                  <c:v>70.3</c:v>
                </c:pt>
                <c:pt idx="474">
                  <c:v>70.3</c:v>
                </c:pt>
                <c:pt idx="475">
                  <c:v>70.3</c:v>
                </c:pt>
                <c:pt idx="476">
                  <c:v>70.3</c:v>
                </c:pt>
                <c:pt idx="477">
                  <c:v>70.3</c:v>
                </c:pt>
                <c:pt idx="478">
                  <c:v>70.3</c:v>
                </c:pt>
                <c:pt idx="479">
                  <c:v>70.3</c:v>
                </c:pt>
                <c:pt idx="480">
                  <c:v>70.3</c:v>
                </c:pt>
                <c:pt idx="481">
                  <c:v>70.3</c:v>
                </c:pt>
                <c:pt idx="482">
                  <c:v>70.400000000000006</c:v>
                </c:pt>
                <c:pt idx="483">
                  <c:v>70.400000000000006</c:v>
                </c:pt>
                <c:pt idx="484">
                  <c:v>70.400000000000006</c:v>
                </c:pt>
                <c:pt idx="485">
                  <c:v>70.400000000000006</c:v>
                </c:pt>
                <c:pt idx="486">
                  <c:v>70.400000000000006</c:v>
                </c:pt>
                <c:pt idx="487">
                  <c:v>70.400000000000006</c:v>
                </c:pt>
                <c:pt idx="488">
                  <c:v>70.400000000000006</c:v>
                </c:pt>
                <c:pt idx="489">
                  <c:v>70.400000000000006</c:v>
                </c:pt>
                <c:pt idx="490">
                  <c:v>70.400000000000006</c:v>
                </c:pt>
                <c:pt idx="491">
                  <c:v>70.400000000000006</c:v>
                </c:pt>
                <c:pt idx="492">
                  <c:v>70.400000000000006</c:v>
                </c:pt>
                <c:pt idx="493">
                  <c:v>70.400000000000006</c:v>
                </c:pt>
                <c:pt idx="494">
                  <c:v>70.400000000000006</c:v>
                </c:pt>
                <c:pt idx="495">
                  <c:v>70.400000000000006</c:v>
                </c:pt>
                <c:pt idx="496">
                  <c:v>70.400000000000006</c:v>
                </c:pt>
                <c:pt idx="497">
                  <c:v>70.400000000000006</c:v>
                </c:pt>
                <c:pt idx="498">
                  <c:v>70.400000000000006</c:v>
                </c:pt>
                <c:pt idx="499">
                  <c:v>70.400000000000006</c:v>
                </c:pt>
                <c:pt idx="500">
                  <c:v>70.400000000000006</c:v>
                </c:pt>
                <c:pt idx="501">
                  <c:v>70.400000000000006</c:v>
                </c:pt>
                <c:pt idx="502">
                  <c:v>70.400000000000006</c:v>
                </c:pt>
                <c:pt idx="503">
                  <c:v>70.400000000000006</c:v>
                </c:pt>
                <c:pt idx="504">
                  <c:v>70.400000000000006</c:v>
                </c:pt>
                <c:pt idx="505">
                  <c:v>70.400000000000006</c:v>
                </c:pt>
                <c:pt idx="506">
                  <c:v>70.400000000000006</c:v>
                </c:pt>
                <c:pt idx="507">
                  <c:v>70.400000000000006</c:v>
                </c:pt>
                <c:pt idx="508">
                  <c:v>70.400000000000006</c:v>
                </c:pt>
                <c:pt idx="509">
                  <c:v>70.400000000000006</c:v>
                </c:pt>
                <c:pt idx="510">
                  <c:v>70.400000000000006</c:v>
                </c:pt>
                <c:pt idx="511">
                  <c:v>70.400000000000006</c:v>
                </c:pt>
                <c:pt idx="512">
                  <c:v>70.400000000000006</c:v>
                </c:pt>
                <c:pt idx="513">
                  <c:v>70.400000000000006</c:v>
                </c:pt>
                <c:pt idx="514">
                  <c:v>70.400000000000006</c:v>
                </c:pt>
                <c:pt idx="515">
                  <c:v>70.400000000000006</c:v>
                </c:pt>
                <c:pt idx="516">
                  <c:v>70.400000000000006</c:v>
                </c:pt>
                <c:pt idx="517">
                  <c:v>70.400000000000006</c:v>
                </c:pt>
                <c:pt idx="518">
                  <c:v>70.400000000000006</c:v>
                </c:pt>
                <c:pt idx="519">
                  <c:v>70.5</c:v>
                </c:pt>
                <c:pt idx="520">
                  <c:v>70.5</c:v>
                </c:pt>
                <c:pt idx="521">
                  <c:v>70.5</c:v>
                </c:pt>
                <c:pt idx="522">
                  <c:v>70.5</c:v>
                </c:pt>
                <c:pt idx="523">
                  <c:v>70.5</c:v>
                </c:pt>
                <c:pt idx="524">
                  <c:v>70.5</c:v>
                </c:pt>
                <c:pt idx="525">
                  <c:v>70.5</c:v>
                </c:pt>
                <c:pt idx="526">
                  <c:v>70.5</c:v>
                </c:pt>
                <c:pt idx="527">
                  <c:v>70.5</c:v>
                </c:pt>
                <c:pt idx="528">
                  <c:v>70.5</c:v>
                </c:pt>
                <c:pt idx="529">
                  <c:v>70.5</c:v>
                </c:pt>
                <c:pt idx="530">
                  <c:v>70.5</c:v>
                </c:pt>
                <c:pt idx="531">
                  <c:v>70.5</c:v>
                </c:pt>
                <c:pt idx="532">
                  <c:v>70.5</c:v>
                </c:pt>
                <c:pt idx="533">
                  <c:v>70.5</c:v>
                </c:pt>
                <c:pt idx="534">
                  <c:v>70.5</c:v>
                </c:pt>
                <c:pt idx="535">
                  <c:v>70.5</c:v>
                </c:pt>
                <c:pt idx="536">
                  <c:v>70.5</c:v>
                </c:pt>
                <c:pt idx="537">
                  <c:v>70.5</c:v>
                </c:pt>
                <c:pt idx="538">
                  <c:v>70.5</c:v>
                </c:pt>
                <c:pt idx="539">
                  <c:v>70.5</c:v>
                </c:pt>
                <c:pt idx="540">
                  <c:v>70.5</c:v>
                </c:pt>
                <c:pt idx="541">
                  <c:v>70.5</c:v>
                </c:pt>
                <c:pt idx="542">
                  <c:v>70.5</c:v>
                </c:pt>
                <c:pt idx="543">
                  <c:v>70.5</c:v>
                </c:pt>
                <c:pt idx="544">
                  <c:v>70.5</c:v>
                </c:pt>
                <c:pt idx="545">
                  <c:v>70.5</c:v>
                </c:pt>
                <c:pt idx="546">
                  <c:v>70.5</c:v>
                </c:pt>
                <c:pt idx="547">
                  <c:v>70.5</c:v>
                </c:pt>
                <c:pt idx="548">
                  <c:v>70.5</c:v>
                </c:pt>
                <c:pt idx="549">
                  <c:v>70.5</c:v>
                </c:pt>
                <c:pt idx="550">
                  <c:v>70.5</c:v>
                </c:pt>
                <c:pt idx="551">
                  <c:v>70.5</c:v>
                </c:pt>
                <c:pt idx="552">
                  <c:v>70.5</c:v>
                </c:pt>
                <c:pt idx="553">
                  <c:v>70.5</c:v>
                </c:pt>
                <c:pt idx="554">
                  <c:v>70.5</c:v>
                </c:pt>
                <c:pt idx="555">
                  <c:v>70.5</c:v>
                </c:pt>
                <c:pt idx="556">
                  <c:v>70.5</c:v>
                </c:pt>
                <c:pt idx="557">
                  <c:v>70.5</c:v>
                </c:pt>
                <c:pt idx="558">
                  <c:v>70.5</c:v>
                </c:pt>
                <c:pt idx="559">
                  <c:v>70.5</c:v>
                </c:pt>
                <c:pt idx="560">
                  <c:v>70.5</c:v>
                </c:pt>
                <c:pt idx="561">
                  <c:v>70.5</c:v>
                </c:pt>
                <c:pt idx="562">
                  <c:v>70.5</c:v>
                </c:pt>
                <c:pt idx="563">
                  <c:v>70.5</c:v>
                </c:pt>
                <c:pt idx="564">
                  <c:v>70.5</c:v>
                </c:pt>
                <c:pt idx="565">
                  <c:v>70.5</c:v>
                </c:pt>
                <c:pt idx="566">
                  <c:v>70.5</c:v>
                </c:pt>
                <c:pt idx="567">
                  <c:v>70.5</c:v>
                </c:pt>
                <c:pt idx="568">
                  <c:v>70.599999999999994</c:v>
                </c:pt>
                <c:pt idx="569">
                  <c:v>70.599999999999994</c:v>
                </c:pt>
                <c:pt idx="570">
                  <c:v>70.599999999999994</c:v>
                </c:pt>
                <c:pt idx="571">
                  <c:v>70.599999999999994</c:v>
                </c:pt>
                <c:pt idx="572">
                  <c:v>70.599999999999994</c:v>
                </c:pt>
                <c:pt idx="573">
                  <c:v>70.599999999999994</c:v>
                </c:pt>
                <c:pt idx="574">
                  <c:v>70.599999999999994</c:v>
                </c:pt>
                <c:pt idx="575">
                  <c:v>70.599999999999994</c:v>
                </c:pt>
                <c:pt idx="576">
                  <c:v>70.599999999999994</c:v>
                </c:pt>
                <c:pt idx="577">
                  <c:v>70.599999999999994</c:v>
                </c:pt>
                <c:pt idx="578">
                  <c:v>70.599999999999994</c:v>
                </c:pt>
                <c:pt idx="579">
                  <c:v>70.599999999999994</c:v>
                </c:pt>
                <c:pt idx="580">
                  <c:v>70.599999999999994</c:v>
                </c:pt>
                <c:pt idx="581">
                  <c:v>70.599999999999994</c:v>
                </c:pt>
                <c:pt idx="582">
                  <c:v>70.599999999999994</c:v>
                </c:pt>
                <c:pt idx="583">
                  <c:v>70.599999999999994</c:v>
                </c:pt>
                <c:pt idx="584">
                  <c:v>70.599999999999994</c:v>
                </c:pt>
                <c:pt idx="585">
                  <c:v>70.599999999999994</c:v>
                </c:pt>
                <c:pt idx="586">
                  <c:v>70.599999999999994</c:v>
                </c:pt>
                <c:pt idx="587">
                  <c:v>70.599999999999994</c:v>
                </c:pt>
                <c:pt idx="588">
                  <c:v>70.599999999999994</c:v>
                </c:pt>
                <c:pt idx="589">
                  <c:v>70.599999999999994</c:v>
                </c:pt>
                <c:pt idx="590">
                  <c:v>70.599999999999994</c:v>
                </c:pt>
                <c:pt idx="591">
                  <c:v>70.599999999999994</c:v>
                </c:pt>
                <c:pt idx="592">
                  <c:v>70.599999999999994</c:v>
                </c:pt>
                <c:pt idx="593">
                  <c:v>70.599999999999994</c:v>
                </c:pt>
                <c:pt idx="594">
                  <c:v>70.599999999999994</c:v>
                </c:pt>
                <c:pt idx="595">
                  <c:v>70.599999999999994</c:v>
                </c:pt>
                <c:pt idx="596">
                  <c:v>70.599999999999994</c:v>
                </c:pt>
                <c:pt idx="597">
                  <c:v>70.599999999999994</c:v>
                </c:pt>
                <c:pt idx="598">
                  <c:v>70.599999999999994</c:v>
                </c:pt>
                <c:pt idx="599">
                  <c:v>70.599999999999994</c:v>
                </c:pt>
                <c:pt idx="600">
                  <c:v>70.599999999999994</c:v>
                </c:pt>
                <c:pt idx="601">
                  <c:v>70.599999999999994</c:v>
                </c:pt>
                <c:pt idx="602">
                  <c:v>70.599999999999994</c:v>
                </c:pt>
                <c:pt idx="603">
                  <c:v>70.599999999999994</c:v>
                </c:pt>
                <c:pt idx="604">
                  <c:v>70.599999999999994</c:v>
                </c:pt>
                <c:pt idx="605">
                  <c:v>70.599999999999994</c:v>
                </c:pt>
                <c:pt idx="606">
                  <c:v>70.599999999999994</c:v>
                </c:pt>
                <c:pt idx="607">
                  <c:v>70.599999999999994</c:v>
                </c:pt>
                <c:pt idx="608">
                  <c:v>70.599999999999994</c:v>
                </c:pt>
                <c:pt idx="609">
                  <c:v>70.599999999999994</c:v>
                </c:pt>
                <c:pt idx="610">
                  <c:v>70.599999999999994</c:v>
                </c:pt>
                <c:pt idx="611">
                  <c:v>70.599999999999994</c:v>
                </c:pt>
                <c:pt idx="612">
                  <c:v>70.599999999999994</c:v>
                </c:pt>
                <c:pt idx="613">
                  <c:v>70.599999999999994</c:v>
                </c:pt>
                <c:pt idx="614">
                  <c:v>70.599999999999994</c:v>
                </c:pt>
                <c:pt idx="615">
                  <c:v>70.599999999999994</c:v>
                </c:pt>
                <c:pt idx="616">
                  <c:v>70.599999999999994</c:v>
                </c:pt>
                <c:pt idx="617">
                  <c:v>70.599999999999994</c:v>
                </c:pt>
                <c:pt idx="618">
                  <c:v>70.599999999999994</c:v>
                </c:pt>
                <c:pt idx="619">
                  <c:v>70.599999999999994</c:v>
                </c:pt>
                <c:pt idx="620">
                  <c:v>70.599999999999994</c:v>
                </c:pt>
                <c:pt idx="621">
                  <c:v>70.599999999999994</c:v>
                </c:pt>
                <c:pt idx="622">
                  <c:v>70.599999999999994</c:v>
                </c:pt>
                <c:pt idx="623">
                  <c:v>70.599999999999994</c:v>
                </c:pt>
                <c:pt idx="624">
                  <c:v>70.599999999999994</c:v>
                </c:pt>
                <c:pt idx="625">
                  <c:v>70.599999999999994</c:v>
                </c:pt>
                <c:pt idx="626">
                  <c:v>70.599999999999994</c:v>
                </c:pt>
                <c:pt idx="627">
                  <c:v>70.599999999999994</c:v>
                </c:pt>
                <c:pt idx="628">
                  <c:v>70.599999999999994</c:v>
                </c:pt>
                <c:pt idx="629">
                  <c:v>70.599999999999994</c:v>
                </c:pt>
                <c:pt idx="630">
                  <c:v>70.599999999999994</c:v>
                </c:pt>
                <c:pt idx="631">
                  <c:v>70.599999999999994</c:v>
                </c:pt>
                <c:pt idx="632">
                  <c:v>70.599999999999994</c:v>
                </c:pt>
                <c:pt idx="633">
                  <c:v>70.599999999999994</c:v>
                </c:pt>
                <c:pt idx="634">
                  <c:v>70.599999999999994</c:v>
                </c:pt>
                <c:pt idx="635">
                  <c:v>70.599999999999994</c:v>
                </c:pt>
                <c:pt idx="636">
                  <c:v>70.599999999999994</c:v>
                </c:pt>
                <c:pt idx="637">
                  <c:v>70.599999999999994</c:v>
                </c:pt>
                <c:pt idx="638">
                  <c:v>70.599999999999994</c:v>
                </c:pt>
                <c:pt idx="639">
                  <c:v>70.599999999999994</c:v>
                </c:pt>
                <c:pt idx="640">
                  <c:v>70.599999999999994</c:v>
                </c:pt>
                <c:pt idx="641">
                  <c:v>70.599999999999994</c:v>
                </c:pt>
                <c:pt idx="642">
                  <c:v>70.599999999999994</c:v>
                </c:pt>
                <c:pt idx="643">
                  <c:v>70.599999999999994</c:v>
                </c:pt>
                <c:pt idx="644">
                  <c:v>70.599999999999994</c:v>
                </c:pt>
                <c:pt idx="645">
                  <c:v>70.599999999999994</c:v>
                </c:pt>
                <c:pt idx="646">
                  <c:v>70.599999999999994</c:v>
                </c:pt>
                <c:pt idx="647">
                  <c:v>70.599999999999994</c:v>
                </c:pt>
                <c:pt idx="648">
                  <c:v>70.599999999999994</c:v>
                </c:pt>
                <c:pt idx="649">
                  <c:v>70.599999999999994</c:v>
                </c:pt>
                <c:pt idx="650">
                  <c:v>70.599999999999994</c:v>
                </c:pt>
                <c:pt idx="651">
                  <c:v>70.7</c:v>
                </c:pt>
                <c:pt idx="652">
                  <c:v>70.7</c:v>
                </c:pt>
                <c:pt idx="653">
                  <c:v>70.7</c:v>
                </c:pt>
                <c:pt idx="654">
                  <c:v>70.7</c:v>
                </c:pt>
                <c:pt idx="655">
                  <c:v>70.7</c:v>
                </c:pt>
                <c:pt idx="656">
                  <c:v>70.7</c:v>
                </c:pt>
                <c:pt idx="657">
                  <c:v>70.7</c:v>
                </c:pt>
                <c:pt idx="658">
                  <c:v>70.7</c:v>
                </c:pt>
                <c:pt idx="659">
                  <c:v>70.7</c:v>
                </c:pt>
                <c:pt idx="660">
                  <c:v>70.7</c:v>
                </c:pt>
                <c:pt idx="661">
                  <c:v>70.7</c:v>
                </c:pt>
                <c:pt idx="662">
                  <c:v>70.7</c:v>
                </c:pt>
                <c:pt idx="663">
                  <c:v>70.7</c:v>
                </c:pt>
                <c:pt idx="664">
                  <c:v>70.7</c:v>
                </c:pt>
                <c:pt idx="665">
                  <c:v>70.7</c:v>
                </c:pt>
                <c:pt idx="666">
                  <c:v>70.7</c:v>
                </c:pt>
                <c:pt idx="667">
                  <c:v>70.7</c:v>
                </c:pt>
                <c:pt idx="668">
                  <c:v>70.7</c:v>
                </c:pt>
                <c:pt idx="669">
                  <c:v>70.7</c:v>
                </c:pt>
                <c:pt idx="670">
                  <c:v>70.7</c:v>
                </c:pt>
                <c:pt idx="671">
                  <c:v>70.7</c:v>
                </c:pt>
                <c:pt idx="672">
                  <c:v>70.7</c:v>
                </c:pt>
                <c:pt idx="673">
                  <c:v>70.7</c:v>
                </c:pt>
                <c:pt idx="674">
                  <c:v>70.7</c:v>
                </c:pt>
                <c:pt idx="675">
                  <c:v>70.7</c:v>
                </c:pt>
                <c:pt idx="676">
                  <c:v>70.7</c:v>
                </c:pt>
                <c:pt idx="677">
                  <c:v>70.7</c:v>
                </c:pt>
                <c:pt idx="678">
                  <c:v>70.7</c:v>
                </c:pt>
                <c:pt idx="679">
                  <c:v>70.7</c:v>
                </c:pt>
                <c:pt idx="680">
                  <c:v>70.7</c:v>
                </c:pt>
                <c:pt idx="681">
                  <c:v>70.7</c:v>
                </c:pt>
                <c:pt idx="682">
                  <c:v>70.7</c:v>
                </c:pt>
                <c:pt idx="683">
                  <c:v>70.7</c:v>
                </c:pt>
                <c:pt idx="684">
                  <c:v>70.7</c:v>
                </c:pt>
                <c:pt idx="685">
                  <c:v>70.7</c:v>
                </c:pt>
                <c:pt idx="686">
                  <c:v>70.7</c:v>
                </c:pt>
                <c:pt idx="687">
                  <c:v>70.7</c:v>
                </c:pt>
                <c:pt idx="688">
                  <c:v>70.7</c:v>
                </c:pt>
                <c:pt idx="689">
                  <c:v>70.7</c:v>
                </c:pt>
                <c:pt idx="690">
                  <c:v>70.7</c:v>
                </c:pt>
                <c:pt idx="691">
                  <c:v>70.7</c:v>
                </c:pt>
                <c:pt idx="692">
                  <c:v>70.7</c:v>
                </c:pt>
                <c:pt idx="693">
                  <c:v>70.7</c:v>
                </c:pt>
                <c:pt idx="694">
                  <c:v>70.7</c:v>
                </c:pt>
                <c:pt idx="695">
                  <c:v>70.7</c:v>
                </c:pt>
                <c:pt idx="696">
                  <c:v>70.7</c:v>
                </c:pt>
                <c:pt idx="697">
                  <c:v>70.7</c:v>
                </c:pt>
                <c:pt idx="698">
                  <c:v>70.7</c:v>
                </c:pt>
                <c:pt idx="699">
                  <c:v>70.7</c:v>
                </c:pt>
                <c:pt idx="700">
                  <c:v>70.7</c:v>
                </c:pt>
                <c:pt idx="701">
                  <c:v>70.7</c:v>
                </c:pt>
                <c:pt idx="702">
                  <c:v>70.7</c:v>
                </c:pt>
                <c:pt idx="703">
                  <c:v>70.7</c:v>
                </c:pt>
                <c:pt idx="704">
                  <c:v>70.7</c:v>
                </c:pt>
                <c:pt idx="705">
                  <c:v>70.7</c:v>
                </c:pt>
                <c:pt idx="706">
                  <c:v>70.7</c:v>
                </c:pt>
                <c:pt idx="707">
                  <c:v>70.7</c:v>
                </c:pt>
                <c:pt idx="708">
                  <c:v>70.7</c:v>
                </c:pt>
                <c:pt idx="709">
                  <c:v>70.7</c:v>
                </c:pt>
                <c:pt idx="710">
                  <c:v>70.7</c:v>
                </c:pt>
                <c:pt idx="711">
                  <c:v>70.7</c:v>
                </c:pt>
                <c:pt idx="712">
                  <c:v>70.7</c:v>
                </c:pt>
                <c:pt idx="713">
                  <c:v>70.7</c:v>
                </c:pt>
                <c:pt idx="714">
                  <c:v>70.7</c:v>
                </c:pt>
                <c:pt idx="715">
                  <c:v>70.7</c:v>
                </c:pt>
                <c:pt idx="716">
                  <c:v>70.7</c:v>
                </c:pt>
                <c:pt idx="717">
                  <c:v>70.7</c:v>
                </c:pt>
                <c:pt idx="718">
                  <c:v>70.7</c:v>
                </c:pt>
                <c:pt idx="719">
                  <c:v>70.7</c:v>
                </c:pt>
                <c:pt idx="720">
                  <c:v>70.7</c:v>
                </c:pt>
                <c:pt idx="721">
                  <c:v>70.7</c:v>
                </c:pt>
                <c:pt idx="722">
                  <c:v>70.7</c:v>
                </c:pt>
                <c:pt idx="723">
                  <c:v>70.7</c:v>
                </c:pt>
                <c:pt idx="724">
                  <c:v>70.7</c:v>
                </c:pt>
                <c:pt idx="725">
                  <c:v>70.7</c:v>
                </c:pt>
                <c:pt idx="726">
                  <c:v>70.7</c:v>
                </c:pt>
                <c:pt idx="727">
                  <c:v>70.7</c:v>
                </c:pt>
                <c:pt idx="728">
                  <c:v>70.7</c:v>
                </c:pt>
                <c:pt idx="729">
                  <c:v>70.7</c:v>
                </c:pt>
                <c:pt idx="730">
                  <c:v>70.7</c:v>
                </c:pt>
                <c:pt idx="731">
                  <c:v>70.7</c:v>
                </c:pt>
                <c:pt idx="732">
                  <c:v>70.7</c:v>
                </c:pt>
                <c:pt idx="733">
                  <c:v>70.7</c:v>
                </c:pt>
                <c:pt idx="734">
                  <c:v>70.7</c:v>
                </c:pt>
                <c:pt idx="735">
                  <c:v>70.7</c:v>
                </c:pt>
                <c:pt idx="736">
                  <c:v>70.7</c:v>
                </c:pt>
                <c:pt idx="737">
                  <c:v>70.7</c:v>
                </c:pt>
                <c:pt idx="738">
                  <c:v>70.7</c:v>
                </c:pt>
                <c:pt idx="739">
                  <c:v>70.7</c:v>
                </c:pt>
                <c:pt idx="740">
                  <c:v>70.7</c:v>
                </c:pt>
                <c:pt idx="741">
                  <c:v>70.7</c:v>
                </c:pt>
                <c:pt idx="742">
                  <c:v>70.7</c:v>
                </c:pt>
                <c:pt idx="743">
                  <c:v>70.7</c:v>
                </c:pt>
                <c:pt idx="744">
                  <c:v>70.7</c:v>
                </c:pt>
                <c:pt idx="745">
                  <c:v>70.7</c:v>
                </c:pt>
                <c:pt idx="746">
                  <c:v>70.7</c:v>
                </c:pt>
                <c:pt idx="747">
                  <c:v>70.7</c:v>
                </c:pt>
                <c:pt idx="748">
                  <c:v>70.7</c:v>
                </c:pt>
                <c:pt idx="749">
                  <c:v>70.7</c:v>
                </c:pt>
                <c:pt idx="750">
                  <c:v>70.7</c:v>
                </c:pt>
                <c:pt idx="751">
                  <c:v>70.7</c:v>
                </c:pt>
                <c:pt idx="752">
                  <c:v>70.7</c:v>
                </c:pt>
                <c:pt idx="753">
                  <c:v>70.7</c:v>
                </c:pt>
                <c:pt idx="754">
                  <c:v>70.7</c:v>
                </c:pt>
                <c:pt idx="755">
                  <c:v>70.7</c:v>
                </c:pt>
                <c:pt idx="756">
                  <c:v>70.7</c:v>
                </c:pt>
                <c:pt idx="757">
                  <c:v>70.7</c:v>
                </c:pt>
                <c:pt idx="758">
                  <c:v>70.7</c:v>
                </c:pt>
                <c:pt idx="759">
                  <c:v>70.7</c:v>
                </c:pt>
                <c:pt idx="760">
                  <c:v>70.7</c:v>
                </c:pt>
                <c:pt idx="761">
                  <c:v>70.7</c:v>
                </c:pt>
                <c:pt idx="762">
                  <c:v>70.7</c:v>
                </c:pt>
                <c:pt idx="763">
                  <c:v>70.7</c:v>
                </c:pt>
                <c:pt idx="764">
                  <c:v>70.7</c:v>
                </c:pt>
                <c:pt idx="765">
                  <c:v>70.7</c:v>
                </c:pt>
                <c:pt idx="766">
                  <c:v>70.7</c:v>
                </c:pt>
                <c:pt idx="767">
                  <c:v>70.7</c:v>
                </c:pt>
                <c:pt idx="768">
                  <c:v>70.7</c:v>
                </c:pt>
                <c:pt idx="769">
                  <c:v>70.7</c:v>
                </c:pt>
                <c:pt idx="770">
                  <c:v>70.7</c:v>
                </c:pt>
                <c:pt idx="771">
                  <c:v>70.7</c:v>
                </c:pt>
                <c:pt idx="772">
                  <c:v>70.7</c:v>
                </c:pt>
                <c:pt idx="773">
                  <c:v>70.7</c:v>
                </c:pt>
                <c:pt idx="774">
                  <c:v>70.7</c:v>
                </c:pt>
                <c:pt idx="775">
                  <c:v>70.7</c:v>
                </c:pt>
                <c:pt idx="776">
                  <c:v>70.7</c:v>
                </c:pt>
                <c:pt idx="777">
                  <c:v>70.7</c:v>
                </c:pt>
                <c:pt idx="778">
                  <c:v>70.7</c:v>
                </c:pt>
                <c:pt idx="779">
                  <c:v>70.7</c:v>
                </c:pt>
                <c:pt idx="780">
                  <c:v>70.7</c:v>
                </c:pt>
                <c:pt idx="781">
                  <c:v>70.7</c:v>
                </c:pt>
                <c:pt idx="782">
                  <c:v>70.7</c:v>
                </c:pt>
                <c:pt idx="783">
                  <c:v>70.7</c:v>
                </c:pt>
                <c:pt idx="784">
                  <c:v>70.7</c:v>
                </c:pt>
                <c:pt idx="785">
                  <c:v>70.7</c:v>
                </c:pt>
                <c:pt idx="786">
                  <c:v>70.7</c:v>
                </c:pt>
                <c:pt idx="787">
                  <c:v>70.7</c:v>
                </c:pt>
                <c:pt idx="788">
                  <c:v>70.7</c:v>
                </c:pt>
                <c:pt idx="789">
                  <c:v>70.7</c:v>
                </c:pt>
                <c:pt idx="790">
                  <c:v>70.7</c:v>
                </c:pt>
                <c:pt idx="791">
                  <c:v>70.7</c:v>
                </c:pt>
                <c:pt idx="792">
                  <c:v>70.7</c:v>
                </c:pt>
                <c:pt idx="793">
                  <c:v>70.7</c:v>
                </c:pt>
                <c:pt idx="794">
                  <c:v>70.7</c:v>
                </c:pt>
                <c:pt idx="795">
                  <c:v>70.7</c:v>
                </c:pt>
                <c:pt idx="796">
                  <c:v>70.7</c:v>
                </c:pt>
                <c:pt idx="797">
                  <c:v>70.7</c:v>
                </c:pt>
                <c:pt idx="798">
                  <c:v>70.7</c:v>
                </c:pt>
                <c:pt idx="799">
                  <c:v>70.7</c:v>
                </c:pt>
                <c:pt idx="800">
                  <c:v>70.7</c:v>
                </c:pt>
                <c:pt idx="801">
                  <c:v>70.7</c:v>
                </c:pt>
                <c:pt idx="802">
                  <c:v>70.7</c:v>
                </c:pt>
                <c:pt idx="803">
                  <c:v>70.7</c:v>
                </c:pt>
                <c:pt idx="804">
                  <c:v>70.7</c:v>
                </c:pt>
                <c:pt idx="805">
                  <c:v>70.7</c:v>
                </c:pt>
                <c:pt idx="806">
                  <c:v>70.7</c:v>
                </c:pt>
                <c:pt idx="807">
                  <c:v>70.7</c:v>
                </c:pt>
                <c:pt idx="808">
                  <c:v>70.7</c:v>
                </c:pt>
                <c:pt idx="809">
                  <c:v>70.7</c:v>
                </c:pt>
                <c:pt idx="810">
                  <c:v>70.7</c:v>
                </c:pt>
                <c:pt idx="811">
                  <c:v>70.7</c:v>
                </c:pt>
                <c:pt idx="812">
                  <c:v>70.7</c:v>
                </c:pt>
                <c:pt idx="813">
                  <c:v>70.7</c:v>
                </c:pt>
                <c:pt idx="814">
                  <c:v>70.7</c:v>
                </c:pt>
                <c:pt idx="815">
                  <c:v>70.7</c:v>
                </c:pt>
                <c:pt idx="816">
                  <c:v>70.7</c:v>
                </c:pt>
                <c:pt idx="817">
                  <c:v>70.7</c:v>
                </c:pt>
                <c:pt idx="818">
                  <c:v>70.7</c:v>
                </c:pt>
                <c:pt idx="819">
                  <c:v>70.7</c:v>
                </c:pt>
                <c:pt idx="820">
                  <c:v>70.7</c:v>
                </c:pt>
                <c:pt idx="821">
                  <c:v>70.7</c:v>
                </c:pt>
                <c:pt idx="822">
                  <c:v>70.7</c:v>
                </c:pt>
                <c:pt idx="823">
                  <c:v>70.7</c:v>
                </c:pt>
                <c:pt idx="824">
                  <c:v>70.7</c:v>
                </c:pt>
                <c:pt idx="825">
                  <c:v>70.7</c:v>
                </c:pt>
                <c:pt idx="826">
                  <c:v>70.7</c:v>
                </c:pt>
                <c:pt idx="827">
                  <c:v>70.7</c:v>
                </c:pt>
                <c:pt idx="828">
                  <c:v>70.7</c:v>
                </c:pt>
                <c:pt idx="829">
                  <c:v>70.7</c:v>
                </c:pt>
                <c:pt idx="830">
                  <c:v>70.7</c:v>
                </c:pt>
                <c:pt idx="831">
                  <c:v>70.7</c:v>
                </c:pt>
                <c:pt idx="832">
                  <c:v>70.7</c:v>
                </c:pt>
                <c:pt idx="833">
                  <c:v>70.7</c:v>
                </c:pt>
                <c:pt idx="834">
                  <c:v>70.7</c:v>
                </c:pt>
                <c:pt idx="835">
                  <c:v>70.7</c:v>
                </c:pt>
                <c:pt idx="836">
                  <c:v>70.7</c:v>
                </c:pt>
                <c:pt idx="837">
                  <c:v>70.7</c:v>
                </c:pt>
                <c:pt idx="838">
                  <c:v>70.7</c:v>
                </c:pt>
                <c:pt idx="839">
                  <c:v>70.7</c:v>
                </c:pt>
                <c:pt idx="840">
                  <c:v>70.7</c:v>
                </c:pt>
                <c:pt idx="841">
                  <c:v>70.8</c:v>
                </c:pt>
                <c:pt idx="842">
                  <c:v>70.7</c:v>
                </c:pt>
                <c:pt idx="843">
                  <c:v>70.8</c:v>
                </c:pt>
                <c:pt idx="844">
                  <c:v>70.8</c:v>
                </c:pt>
                <c:pt idx="845">
                  <c:v>70.8</c:v>
                </c:pt>
                <c:pt idx="846">
                  <c:v>70.8</c:v>
                </c:pt>
                <c:pt idx="847">
                  <c:v>70.8</c:v>
                </c:pt>
                <c:pt idx="848">
                  <c:v>70.8</c:v>
                </c:pt>
                <c:pt idx="849">
                  <c:v>70.8</c:v>
                </c:pt>
                <c:pt idx="850">
                  <c:v>70.7</c:v>
                </c:pt>
                <c:pt idx="851">
                  <c:v>70.8</c:v>
                </c:pt>
                <c:pt idx="852">
                  <c:v>70.7</c:v>
                </c:pt>
                <c:pt idx="853">
                  <c:v>70.8</c:v>
                </c:pt>
                <c:pt idx="854">
                  <c:v>70.8</c:v>
                </c:pt>
                <c:pt idx="855">
                  <c:v>70.8</c:v>
                </c:pt>
                <c:pt idx="856">
                  <c:v>70.8</c:v>
                </c:pt>
                <c:pt idx="857">
                  <c:v>70.8</c:v>
                </c:pt>
                <c:pt idx="858">
                  <c:v>70.8</c:v>
                </c:pt>
                <c:pt idx="859">
                  <c:v>70.8</c:v>
                </c:pt>
                <c:pt idx="860">
                  <c:v>70.8</c:v>
                </c:pt>
                <c:pt idx="861">
                  <c:v>70.8</c:v>
                </c:pt>
                <c:pt idx="862">
                  <c:v>70.8</c:v>
                </c:pt>
                <c:pt idx="863">
                  <c:v>70.8</c:v>
                </c:pt>
                <c:pt idx="864">
                  <c:v>70.8</c:v>
                </c:pt>
                <c:pt idx="865">
                  <c:v>70.8</c:v>
                </c:pt>
                <c:pt idx="866">
                  <c:v>70.8</c:v>
                </c:pt>
                <c:pt idx="867">
                  <c:v>70.8</c:v>
                </c:pt>
                <c:pt idx="868">
                  <c:v>70.8</c:v>
                </c:pt>
                <c:pt idx="869">
                  <c:v>70.8</c:v>
                </c:pt>
                <c:pt idx="870">
                  <c:v>70.8</c:v>
                </c:pt>
                <c:pt idx="871">
                  <c:v>70.8</c:v>
                </c:pt>
                <c:pt idx="872">
                  <c:v>70.8</c:v>
                </c:pt>
                <c:pt idx="873">
                  <c:v>70.8</c:v>
                </c:pt>
                <c:pt idx="874">
                  <c:v>70.8</c:v>
                </c:pt>
                <c:pt idx="875">
                  <c:v>70.8</c:v>
                </c:pt>
                <c:pt idx="876">
                  <c:v>70.8</c:v>
                </c:pt>
                <c:pt idx="877">
                  <c:v>70.8</c:v>
                </c:pt>
                <c:pt idx="878">
                  <c:v>70.8</c:v>
                </c:pt>
                <c:pt idx="879">
                  <c:v>70.8</c:v>
                </c:pt>
                <c:pt idx="880">
                  <c:v>70.8</c:v>
                </c:pt>
                <c:pt idx="881">
                  <c:v>70.8</c:v>
                </c:pt>
                <c:pt idx="882">
                  <c:v>70.8</c:v>
                </c:pt>
                <c:pt idx="883">
                  <c:v>70.8</c:v>
                </c:pt>
                <c:pt idx="884">
                  <c:v>70.8</c:v>
                </c:pt>
                <c:pt idx="885">
                  <c:v>70.8</c:v>
                </c:pt>
                <c:pt idx="886">
                  <c:v>70.8</c:v>
                </c:pt>
                <c:pt idx="887">
                  <c:v>70.8</c:v>
                </c:pt>
                <c:pt idx="888">
                  <c:v>70.8</c:v>
                </c:pt>
                <c:pt idx="889">
                  <c:v>70.8</c:v>
                </c:pt>
                <c:pt idx="890">
                  <c:v>70.8</c:v>
                </c:pt>
                <c:pt idx="891">
                  <c:v>70.8</c:v>
                </c:pt>
                <c:pt idx="892">
                  <c:v>70.8</c:v>
                </c:pt>
                <c:pt idx="893">
                  <c:v>70.8</c:v>
                </c:pt>
                <c:pt idx="894">
                  <c:v>70.8</c:v>
                </c:pt>
                <c:pt idx="895">
                  <c:v>70.8</c:v>
                </c:pt>
                <c:pt idx="896">
                  <c:v>70.8</c:v>
                </c:pt>
                <c:pt idx="897">
                  <c:v>70.8</c:v>
                </c:pt>
                <c:pt idx="898">
                  <c:v>70.8</c:v>
                </c:pt>
                <c:pt idx="899">
                  <c:v>70.8</c:v>
                </c:pt>
                <c:pt idx="900">
                  <c:v>70.8</c:v>
                </c:pt>
                <c:pt idx="901">
                  <c:v>70.8</c:v>
                </c:pt>
                <c:pt idx="902">
                  <c:v>70.8</c:v>
                </c:pt>
                <c:pt idx="903">
                  <c:v>70.8</c:v>
                </c:pt>
                <c:pt idx="904">
                  <c:v>70.8</c:v>
                </c:pt>
                <c:pt idx="905">
                  <c:v>70.8</c:v>
                </c:pt>
                <c:pt idx="906">
                  <c:v>70.8</c:v>
                </c:pt>
                <c:pt idx="907">
                  <c:v>70.8</c:v>
                </c:pt>
                <c:pt idx="908">
                  <c:v>70.8</c:v>
                </c:pt>
                <c:pt idx="909">
                  <c:v>70.8</c:v>
                </c:pt>
                <c:pt idx="910">
                  <c:v>70.8</c:v>
                </c:pt>
                <c:pt idx="911">
                  <c:v>70.8</c:v>
                </c:pt>
                <c:pt idx="912">
                  <c:v>70.8</c:v>
                </c:pt>
                <c:pt idx="913">
                  <c:v>70.8</c:v>
                </c:pt>
                <c:pt idx="914">
                  <c:v>70.8</c:v>
                </c:pt>
                <c:pt idx="915">
                  <c:v>70.8</c:v>
                </c:pt>
                <c:pt idx="916">
                  <c:v>70.8</c:v>
                </c:pt>
                <c:pt idx="917">
                  <c:v>70.8</c:v>
                </c:pt>
                <c:pt idx="918">
                  <c:v>70.8</c:v>
                </c:pt>
                <c:pt idx="919">
                  <c:v>70.8</c:v>
                </c:pt>
                <c:pt idx="920">
                  <c:v>70.8</c:v>
                </c:pt>
                <c:pt idx="921">
                  <c:v>70.8</c:v>
                </c:pt>
                <c:pt idx="922">
                  <c:v>70.8</c:v>
                </c:pt>
                <c:pt idx="923">
                  <c:v>70.8</c:v>
                </c:pt>
                <c:pt idx="924">
                  <c:v>70.8</c:v>
                </c:pt>
                <c:pt idx="925">
                  <c:v>70.8</c:v>
                </c:pt>
                <c:pt idx="926">
                  <c:v>70.8</c:v>
                </c:pt>
                <c:pt idx="927">
                  <c:v>70.8</c:v>
                </c:pt>
                <c:pt idx="928">
                  <c:v>70.8</c:v>
                </c:pt>
                <c:pt idx="929">
                  <c:v>70.8</c:v>
                </c:pt>
                <c:pt idx="930">
                  <c:v>70.8</c:v>
                </c:pt>
                <c:pt idx="931">
                  <c:v>70.8</c:v>
                </c:pt>
                <c:pt idx="932">
                  <c:v>70.8</c:v>
                </c:pt>
                <c:pt idx="933">
                  <c:v>70.8</c:v>
                </c:pt>
                <c:pt idx="934">
                  <c:v>70.8</c:v>
                </c:pt>
                <c:pt idx="935">
                  <c:v>70.8</c:v>
                </c:pt>
                <c:pt idx="936">
                  <c:v>70.8</c:v>
                </c:pt>
                <c:pt idx="937">
                  <c:v>70.8</c:v>
                </c:pt>
                <c:pt idx="938">
                  <c:v>70.8</c:v>
                </c:pt>
                <c:pt idx="939">
                  <c:v>70.8</c:v>
                </c:pt>
                <c:pt idx="940">
                  <c:v>70.8</c:v>
                </c:pt>
                <c:pt idx="941">
                  <c:v>70.8</c:v>
                </c:pt>
                <c:pt idx="942">
                  <c:v>70.8</c:v>
                </c:pt>
                <c:pt idx="943">
                  <c:v>70.8</c:v>
                </c:pt>
                <c:pt idx="944">
                  <c:v>70.8</c:v>
                </c:pt>
                <c:pt idx="945">
                  <c:v>70.8</c:v>
                </c:pt>
                <c:pt idx="946">
                  <c:v>70.8</c:v>
                </c:pt>
                <c:pt idx="947">
                  <c:v>70.8</c:v>
                </c:pt>
                <c:pt idx="948">
                  <c:v>70.8</c:v>
                </c:pt>
                <c:pt idx="949">
                  <c:v>70.8</c:v>
                </c:pt>
                <c:pt idx="950">
                  <c:v>70.8</c:v>
                </c:pt>
                <c:pt idx="951">
                  <c:v>70.8</c:v>
                </c:pt>
                <c:pt idx="952">
                  <c:v>70.8</c:v>
                </c:pt>
                <c:pt idx="953">
                  <c:v>70.8</c:v>
                </c:pt>
                <c:pt idx="954">
                  <c:v>70.8</c:v>
                </c:pt>
                <c:pt idx="955">
                  <c:v>70.8</c:v>
                </c:pt>
                <c:pt idx="956">
                  <c:v>70.8</c:v>
                </c:pt>
                <c:pt idx="957">
                  <c:v>70.8</c:v>
                </c:pt>
                <c:pt idx="958">
                  <c:v>70.8</c:v>
                </c:pt>
                <c:pt idx="959">
                  <c:v>70.8</c:v>
                </c:pt>
                <c:pt idx="960">
                  <c:v>70.8</c:v>
                </c:pt>
                <c:pt idx="961">
                  <c:v>70.8</c:v>
                </c:pt>
                <c:pt idx="962">
                  <c:v>70.8</c:v>
                </c:pt>
                <c:pt idx="963">
                  <c:v>70.8</c:v>
                </c:pt>
                <c:pt idx="964">
                  <c:v>70.8</c:v>
                </c:pt>
                <c:pt idx="965">
                  <c:v>70.8</c:v>
                </c:pt>
                <c:pt idx="966">
                  <c:v>70.8</c:v>
                </c:pt>
                <c:pt idx="967">
                  <c:v>70.8</c:v>
                </c:pt>
                <c:pt idx="968">
                  <c:v>70.8</c:v>
                </c:pt>
                <c:pt idx="969">
                  <c:v>70.8</c:v>
                </c:pt>
                <c:pt idx="970">
                  <c:v>70.8</c:v>
                </c:pt>
                <c:pt idx="971">
                  <c:v>70.8</c:v>
                </c:pt>
                <c:pt idx="972">
                  <c:v>70.8</c:v>
                </c:pt>
                <c:pt idx="973">
                  <c:v>70.8</c:v>
                </c:pt>
                <c:pt idx="974">
                  <c:v>70.8</c:v>
                </c:pt>
                <c:pt idx="975">
                  <c:v>70.8</c:v>
                </c:pt>
                <c:pt idx="976">
                  <c:v>70.8</c:v>
                </c:pt>
                <c:pt idx="977">
                  <c:v>70.8</c:v>
                </c:pt>
                <c:pt idx="978">
                  <c:v>70.8</c:v>
                </c:pt>
                <c:pt idx="979">
                  <c:v>70.8</c:v>
                </c:pt>
                <c:pt idx="980">
                  <c:v>70.8</c:v>
                </c:pt>
                <c:pt idx="981">
                  <c:v>70.8</c:v>
                </c:pt>
                <c:pt idx="982">
                  <c:v>70.8</c:v>
                </c:pt>
                <c:pt idx="983">
                  <c:v>70.8</c:v>
                </c:pt>
                <c:pt idx="984">
                  <c:v>70.8</c:v>
                </c:pt>
                <c:pt idx="985">
                  <c:v>70.8</c:v>
                </c:pt>
                <c:pt idx="986">
                  <c:v>70.8</c:v>
                </c:pt>
                <c:pt idx="987">
                  <c:v>70.8</c:v>
                </c:pt>
                <c:pt idx="988">
                  <c:v>70.8</c:v>
                </c:pt>
                <c:pt idx="989">
                  <c:v>70.8</c:v>
                </c:pt>
                <c:pt idx="990">
                  <c:v>70.8</c:v>
                </c:pt>
                <c:pt idx="991">
                  <c:v>70.8</c:v>
                </c:pt>
                <c:pt idx="992">
                  <c:v>70.8</c:v>
                </c:pt>
                <c:pt idx="993">
                  <c:v>70.8</c:v>
                </c:pt>
                <c:pt idx="994">
                  <c:v>70.8</c:v>
                </c:pt>
                <c:pt idx="995">
                  <c:v>70.8</c:v>
                </c:pt>
                <c:pt idx="996">
                  <c:v>70.8</c:v>
                </c:pt>
                <c:pt idx="997">
                  <c:v>70.8</c:v>
                </c:pt>
                <c:pt idx="998">
                  <c:v>70.8</c:v>
                </c:pt>
                <c:pt idx="999">
                  <c:v>70.8</c:v>
                </c:pt>
                <c:pt idx="1000">
                  <c:v>70.8</c:v>
                </c:pt>
                <c:pt idx="1001">
                  <c:v>70.8</c:v>
                </c:pt>
                <c:pt idx="1002">
                  <c:v>70.8</c:v>
                </c:pt>
                <c:pt idx="1003">
                  <c:v>70.8</c:v>
                </c:pt>
                <c:pt idx="1004">
                  <c:v>70.8</c:v>
                </c:pt>
                <c:pt idx="1005">
                  <c:v>70.8</c:v>
                </c:pt>
                <c:pt idx="1006">
                  <c:v>70.8</c:v>
                </c:pt>
                <c:pt idx="1007">
                  <c:v>70.8</c:v>
                </c:pt>
                <c:pt idx="1008">
                  <c:v>70.8</c:v>
                </c:pt>
                <c:pt idx="1009">
                  <c:v>70.8</c:v>
                </c:pt>
                <c:pt idx="1010">
                  <c:v>70.8</c:v>
                </c:pt>
                <c:pt idx="1011">
                  <c:v>70.8</c:v>
                </c:pt>
                <c:pt idx="1012">
                  <c:v>70.8</c:v>
                </c:pt>
                <c:pt idx="1013">
                  <c:v>70.8</c:v>
                </c:pt>
                <c:pt idx="1014">
                  <c:v>70.8</c:v>
                </c:pt>
                <c:pt idx="1015">
                  <c:v>70.8</c:v>
                </c:pt>
                <c:pt idx="1016">
                  <c:v>70.8</c:v>
                </c:pt>
                <c:pt idx="1017">
                  <c:v>70.8</c:v>
                </c:pt>
                <c:pt idx="1018">
                  <c:v>70.8</c:v>
                </c:pt>
                <c:pt idx="1019">
                  <c:v>70.8</c:v>
                </c:pt>
                <c:pt idx="1020">
                  <c:v>70.8</c:v>
                </c:pt>
                <c:pt idx="1021">
                  <c:v>70.8</c:v>
                </c:pt>
                <c:pt idx="1022">
                  <c:v>70.8</c:v>
                </c:pt>
                <c:pt idx="1023">
                  <c:v>70.8</c:v>
                </c:pt>
                <c:pt idx="1024">
                  <c:v>70.8</c:v>
                </c:pt>
                <c:pt idx="1025">
                  <c:v>70.8</c:v>
                </c:pt>
                <c:pt idx="1026">
                  <c:v>70.8</c:v>
                </c:pt>
                <c:pt idx="1027">
                  <c:v>70.8</c:v>
                </c:pt>
                <c:pt idx="1028">
                  <c:v>70.8</c:v>
                </c:pt>
                <c:pt idx="1029">
                  <c:v>70.8</c:v>
                </c:pt>
                <c:pt idx="1030">
                  <c:v>70.8</c:v>
                </c:pt>
                <c:pt idx="1031">
                  <c:v>70.8</c:v>
                </c:pt>
                <c:pt idx="1032">
                  <c:v>70.8</c:v>
                </c:pt>
                <c:pt idx="1033">
                  <c:v>70.8</c:v>
                </c:pt>
                <c:pt idx="1034">
                  <c:v>70.8</c:v>
                </c:pt>
                <c:pt idx="1035">
                  <c:v>70.8</c:v>
                </c:pt>
                <c:pt idx="1036">
                  <c:v>70.8</c:v>
                </c:pt>
                <c:pt idx="1037">
                  <c:v>70.8</c:v>
                </c:pt>
                <c:pt idx="1038">
                  <c:v>70.8</c:v>
                </c:pt>
                <c:pt idx="1039">
                  <c:v>70.8</c:v>
                </c:pt>
                <c:pt idx="1040">
                  <c:v>70.8</c:v>
                </c:pt>
                <c:pt idx="1041">
                  <c:v>70.8</c:v>
                </c:pt>
                <c:pt idx="1042">
                  <c:v>70.8</c:v>
                </c:pt>
                <c:pt idx="1043">
                  <c:v>70.8</c:v>
                </c:pt>
                <c:pt idx="1044">
                  <c:v>70.8</c:v>
                </c:pt>
                <c:pt idx="1045">
                  <c:v>70.8</c:v>
                </c:pt>
                <c:pt idx="1046">
                  <c:v>70.8</c:v>
                </c:pt>
                <c:pt idx="1047">
                  <c:v>70.8</c:v>
                </c:pt>
                <c:pt idx="1048">
                  <c:v>70.8</c:v>
                </c:pt>
                <c:pt idx="1049">
                  <c:v>70.8</c:v>
                </c:pt>
                <c:pt idx="1050">
                  <c:v>70.8</c:v>
                </c:pt>
                <c:pt idx="1051">
                  <c:v>70.8</c:v>
                </c:pt>
                <c:pt idx="1052">
                  <c:v>70.8</c:v>
                </c:pt>
                <c:pt idx="1053">
                  <c:v>70.8</c:v>
                </c:pt>
                <c:pt idx="1054">
                  <c:v>70.8</c:v>
                </c:pt>
                <c:pt idx="1055">
                  <c:v>70.8</c:v>
                </c:pt>
                <c:pt idx="1056">
                  <c:v>70.8</c:v>
                </c:pt>
                <c:pt idx="1057">
                  <c:v>70.8</c:v>
                </c:pt>
                <c:pt idx="1058">
                  <c:v>70.8</c:v>
                </c:pt>
                <c:pt idx="1059">
                  <c:v>70.8</c:v>
                </c:pt>
                <c:pt idx="1060">
                  <c:v>70.8</c:v>
                </c:pt>
                <c:pt idx="1061">
                  <c:v>70.8</c:v>
                </c:pt>
                <c:pt idx="1062">
                  <c:v>70.8</c:v>
                </c:pt>
                <c:pt idx="1063">
                  <c:v>70.8</c:v>
                </c:pt>
                <c:pt idx="1064">
                  <c:v>70.8</c:v>
                </c:pt>
                <c:pt idx="1065">
                  <c:v>70.8</c:v>
                </c:pt>
                <c:pt idx="1066">
                  <c:v>70.8</c:v>
                </c:pt>
                <c:pt idx="1067">
                  <c:v>70.8</c:v>
                </c:pt>
                <c:pt idx="1068">
                  <c:v>70.8</c:v>
                </c:pt>
                <c:pt idx="1069">
                  <c:v>70.8</c:v>
                </c:pt>
                <c:pt idx="1070">
                  <c:v>70.8</c:v>
                </c:pt>
                <c:pt idx="1071">
                  <c:v>70.8</c:v>
                </c:pt>
                <c:pt idx="1072">
                  <c:v>70.8</c:v>
                </c:pt>
                <c:pt idx="1073">
                  <c:v>70.8</c:v>
                </c:pt>
                <c:pt idx="1074">
                  <c:v>70.8</c:v>
                </c:pt>
                <c:pt idx="1075">
                  <c:v>70.8</c:v>
                </c:pt>
                <c:pt idx="1076">
                  <c:v>70.8</c:v>
                </c:pt>
                <c:pt idx="1077">
                  <c:v>70.8</c:v>
                </c:pt>
                <c:pt idx="1078">
                  <c:v>70.8</c:v>
                </c:pt>
                <c:pt idx="1079">
                  <c:v>70.8</c:v>
                </c:pt>
                <c:pt idx="1080">
                  <c:v>70.8</c:v>
                </c:pt>
                <c:pt idx="1081">
                  <c:v>70.8</c:v>
                </c:pt>
                <c:pt idx="1082">
                  <c:v>70.8</c:v>
                </c:pt>
                <c:pt idx="1083">
                  <c:v>70.8</c:v>
                </c:pt>
                <c:pt idx="1084">
                  <c:v>70.8</c:v>
                </c:pt>
                <c:pt idx="1085">
                  <c:v>70.8</c:v>
                </c:pt>
                <c:pt idx="1086">
                  <c:v>70.8</c:v>
                </c:pt>
                <c:pt idx="1087">
                  <c:v>70.8</c:v>
                </c:pt>
                <c:pt idx="1088">
                  <c:v>70.8</c:v>
                </c:pt>
                <c:pt idx="1089">
                  <c:v>70.8</c:v>
                </c:pt>
                <c:pt idx="1090">
                  <c:v>70.8</c:v>
                </c:pt>
                <c:pt idx="1091">
                  <c:v>70.8</c:v>
                </c:pt>
                <c:pt idx="1092">
                  <c:v>70.8</c:v>
                </c:pt>
                <c:pt idx="1093">
                  <c:v>70.8</c:v>
                </c:pt>
                <c:pt idx="1094">
                  <c:v>70.8</c:v>
                </c:pt>
                <c:pt idx="1095">
                  <c:v>70.8</c:v>
                </c:pt>
                <c:pt idx="1096">
                  <c:v>70.8</c:v>
                </c:pt>
                <c:pt idx="1097">
                  <c:v>70.8</c:v>
                </c:pt>
                <c:pt idx="1098">
                  <c:v>70.8</c:v>
                </c:pt>
                <c:pt idx="1099">
                  <c:v>70.8</c:v>
                </c:pt>
                <c:pt idx="1100">
                  <c:v>70.8</c:v>
                </c:pt>
                <c:pt idx="1101">
                  <c:v>70.8</c:v>
                </c:pt>
                <c:pt idx="1102">
                  <c:v>70.8</c:v>
                </c:pt>
                <c:pt idx="1103">
                  <c:v>70.8</c:v>
                </c:pt>
                <c:pt idx="1104">
                  <c:v>70.8</c:v>
                </c:pt>
                <c:pt idx="1105">
                  <c:v>70.8</c:v>
                </c:pt>
                <c:pt idx="1106">
                  <c:v>70.8</c:v>
                </c:pt>
                <c:pt idx="1107">
                  <c:v>70.8</c:v>
                </c:pt>
                <c:pt idx="1108">
                  <c:v>70.8</c:v>
                </c:pt>
                <c:pt idx="1109">
                  <c:v>70.8</c:v>
                </c:pt>
                <c:pt idx="1110">
                  <c:v>70.8</c:v>
                </c:pt>
                <c:pt idx="1111">
                  <c:v>70.8</c:v>
                </c:pt>
                <c:pt idx="1112">
                  <c:v>70.8</c:v>
                </c:pt>
                <c:pt idx="1113">
                  <c:v>70.8</c:v>
                </c:pt>
                <c:pt idx="1114">
                  <c:v>70.8</c:v>
                </c:pt>
                <c:pt idx="1115">
                  <c:v>70.8</c:v>
                </c:pt>
                <c:pt idx="1116">
                  <c:v>70.8</c:v>
                </c:pt>
                <c:pt idx="1117">
                  <c:v>70.8</c:v>
                </c:pt>
                <c:pt idx="1118">
                  <c:v>70.8</c:v>
                </c:pt>
                <c:pt idx="1119">
                  <c:v>70.801405469936697</c:v>
                </c:pt>
                <c:pt idx="1120">
                  <c:v>70.801421153189807</c:v>
                </c:pt>
                <c:pt idx="1121">
                  <c:v>70.801436836443003</c:v>
                </c:pt>
                <c:pt idx="1122">
                  <c:v>70.801452519696099</c:v>
                </c:pt>
                <c:pt idx="1123">
                  <c:v>70.801468202949295</c:v>
                </c:pt>
                <c:pt idx="1124">
                  <c:v>70.801483886202405</c:v>
                </c:pt>
                <c:pt idx="1125">
                  <c:v>70.801499569455601</c:v>
                </c:pt>
                <c:pt idx="1126">
                  <c:v>70.801515252708697</c:v>
                </c:pt>
                <c:pt idx="1127">
                  <c:v>70.801530935961907</c:v>
                </c:pt>
                <c:pt idx="1128">
                  <c:v>70.801546619215003</c:v>
                </c:pt>
                <c:pt idx="1129">
                  <c:v>70.801562302468199</c:v>
                </c:pt>
                <c:pt idx="1130">
                  <c:v>70.801577985721295</c:v>
                </c:pt>
                <c:pt idx="1131">
                  <c:v>70.801593668974505</c:v>
                </c:pt>
                <c:pt idx="1132">
                  <c:v>70.801609352227601</c:v>
                </c:pt>
                <c:pt idx="1133">
                  <c:v>70.801625035480797</c:v>
                </c:pt>
                <c:pt idx="1134">
                  <c:v>70.801640718733907</c:v>
                </c:pt>
                <c:pt idx="1135">
                  <c:v>70.801656401987103</c:v>
                </c:pt>
                <c:pt idx="1136">
                  <c:v>70.801672085240199</c:v>
                </c:pt>
                <c:pt idx="1137">
                  <c:v>70.801687768493395</c:v>
                </c:pt>
                <c:pt idx="1138">
                  <c:v>70.801703451746505</c:v>
                </c:pt>
                <c:pt idx="1139">
                  <c:v>70.801719134999701</c:v>
                </c:pt>
                <c:pt idx="1140">
                  <c:v>70.801734818252797</c:v>
                </c:pt>
                <c:pt idx="1141">
                  <c:v>70.801750501505893</c:v>
                </c:pt>
                <c:pt idx="1142">
                  <c:v>70.801766184759103</c:v>
                </c:pt>
                <c:pt idx="1143">
                  <c:v>70.801781868012299</c:v>
                </c:pt>
                <c:pt idx="1144">
                  <c:v>70.801797551265395</c:v>
                </c:pt>
                <c:pt idx="1145">
                  <c:v>70.801813234518505</c:v>
                </c:pt>
                <c:pt idx="1146">
                  <c:v>70.801828917771701</c:v>
                </c:pt>
                <c:pt idx="1147">
                  <c:v>70.801844601024797</c:v>
                </c:pt>
                <c:pt idx="1148">
                  <c:v>70.801860284278007</c:v>
                </c:pt>
                <c:pt idx="1149">
                  <c:v>70.801875967531103</c:v>
                </c:pt>
                <c:pt idx="1150">
                  <c:v>70.801891650784299</c:v>
                </c:pt>
                <c:pt idx="1151">
                  <c:v>70.801907334037395</c:v>
                </c:pt>
                <c:pt idx="1152">
                  <c:v>70.801923017290605</c:v>
                </c:pt>
                <c:pt idx="1153">
                  <c:v>70.801938700543701</c:v>
                </c:pt>
                <c:pt idx="1154">
                  <c:v>70.801954383796897</c:v>
                </c:pt>
                <c:pt idx="1155">
                  <c:v>70.801970067049993</c:v>
                </c:pt>
                <c:pt idx="1156">
                  <c:v>70.801985750303203</c:v>
                </c:pt>
                <c:pt idx="1157">
                  <c:v>70.802001433556299</c:v>
                </c:pt>
                <c:pt idx="1158">
                  <c:v>70.802017116809495</c:v>
                </c:pt>
                <c:pt idx="1159">
                  <c:v>70.802032800062605</c:v>
                </c:pt>
                <c:pt idx="1160">
                  <c:v>70.802048483315801</c:v>
                </c:pt>
                <c:pt idx="1161">
                  <c:v>70.802064166568897</c:v>
                </c:pt>
                <c:pt idx="1162">
                  <c:v>70.802079849822107</c:v>
                </c:pt>
                <c:pt idx="1163">
                  <c:v>70.802095533075203</c:v>
                </c:pt>
                <c:pt idx="1164">
                  <c:v>70.802111216328399</c:v>
                </c:pt>
                <c:pt idx="1165">
                  <c:v>70.802126899581495</c:v>
                </c:pt>
                <c:pt idx="1166">
                  <c:v>70.802142582834605</c:v>
                </c:pt>
                <c:pt idx="1167">
                  <c:v>70.802158266087801</c:v>
                </c:pt>
                <c:pt idx="1168">
                  <c:v>70.802173949340997</c:v>
                </c:pt>
                <c:pt idx="1169">
                  <c:v>70.802189632594093</c:v>
                </c:pt>
                <c:pt idx="1170">
                  <c:v>70.802205315847203</c:v>
                </c:pt>
                <c:pt idx="1171">
                  <c:v>70.802220999100399</c:v>
                </c:pt>
                <c:pt idx="1172">
                  <c:v>70.802236682353495</c:v>
                </c:pt>
                <c:pt idx="1173">
                  <c:v>70.802252365606705</c:v>
                </c:pt>
                <c:pt idx="1174">
                  <c:v>70.802268048859801</c:v>
                </c:pt>
                <c:pt idx="1175">
                  <c:v>70.802283732112997</c:v>
                </c:pt>
                <c:pt idx="1176">
                  <c:v>70.802299415366093</c:v>
                </c:pt>
                <c:pt idx="1177">
                  <c:v>70.802315098619303</c:v>
                </c:pt>
                <c:pt idx="1178">
                  <c:v>70.802330781872399</c:v>
                </c:pt>
                <c:pt idx="1179">
                  <c:v>70.802346465125595</c:v>
                </c:pt>
                <c:pt idx="1180">
                  <c:v>70.802362148378705</c:v>
                </c:pt>
                <c:pt idx="1181">
                  <c:v>70.802377831631901</c:v>
                </c:pt>
                <c:pt idx="1182">
                  <c:v>70.802393514884997</c:v>
                </c:pt>
                <c:pt idx="1183">
                  <c:v>70.802409198138207</c:v>
                </c:pt>
                <c:pt idx="1184">
                  <c:v>70.802424881391303</c:v>
                </c:pt>
                <c:pt idx="1185">
                  <c:v>70.802440564644499</c:v>
                </c:pt>
                <c:pt idx="1186">
                  <c:v>70.802456247897595</c:v>
                </c:pt>
                <c:pt idx="1187">
                  <c:v>70.802471931150805</c:v>
                </c:pt>
                <c:pt idx="1188">
                  <c:v>70.802487614403901</c:v>
                </c:pt>
                <c:pt idx="1189">
                  <c:v>70.802503297657097</c:v>
                </c:pt>
                <c:pt idx="1190">
                  <c:v>70.802518980910193</c:v>
                </c:pt>
                <c:pt idx="1191">
                  <c:v>70.802534664163304</c:v>
                </c:pt>
                <c:pt idx="1192">
                  <c:v>70.802550347416499</c:v>
                </c:pt>
                <c:pt idx="1193">
                  <c:v>70.802566030669695</c:v>
                </c:pt>
                <c:pt idx="1194">
                  <c:v>70.802581713922805</c:v>
                </c:pt>
                <c:pt idx="1195">
                  <c:v>70.802597397175902</c:v>
                </c:pt>
                <c:pt idx="1196">
                  <c:v>70.802613080429097</c:v>
                </c:pt>
                <c:pt idx="1197">
                  <c:v>70.802628763682193</c:v>
                </c:pt>
                <c:pt idx="1198">
                  <c:v>70.802644446935403</c:v>
                </c:pt>
                <c:pt idx="1199">
                  <c:v>70.802660130188499</c:v>
                </c:pt>
                <c:pt idx="1200">
                  <c:v>70.802675813441695</c:v>
                </c:pt>
                <c:pt idx="1201">
                  <c:v>70.802691496694806</c:v>
                </c:pt>
                <c:pt idx="1202">
                  <c:v>70.802707179948001</c:v>
                </c:pt>
                <c:pt idx="1203">
                  <c:v>70.802722863201097</c:v>
                </c:pt>
                <c:pt idx="1204">
                  <c:v>70.802738546454293</c:v>
                </c:pt>
                <c:pt idx="1205">
                  <c:v>70.802754229707404</c:v>
                </c:pt>
                <c:pt idx="1206">
                  <c:v>70.802769912960599</c:v>
                </c:pt>
                <c:pt idx="1207">
                  <c:v>70.802785596213695</c:v>
                </c:pt>
                <c:pt idx="1208">
                  <c:v>70.802801279466905</c:v>
                </c:pt>
                <c:pt idx="1209">
                  <c:v>70.802816962720001</c:v>
                </c:pt>
                <c:pt idx="1210">
                  <c:v>70.802832645973197</c:v>
                </c:pt>
                <c:pt idx="1211">
                  <c:v>70.802848329226293</c:v>
                </c:pt>
                <c:pt idx="1212">
                  <c:v>70.802864012479503</c:v>
                </c:pt>
                <c:pt idx="1213">
                  <c:v>70.802879695732599</c:v>
                </c:pt>
                <c:pt idx="1214">
                  <c:v>70.802895378985795</c:v>
                </c:pt>
                <c:pt idx="1215">
                  <c:v>70.802911062238906</c:v>
                </c:pt>
                <c:pt idx="1216">
                  <c:v>70.802926745492101</c:v>
                </c:pt>
                <c:pt idx="1217">
                  <c:v>70.802942428745197</c:v>
                </c:pt>
                <c:pt idx="1218">
                  <c:v>70.802958111998393</c:v>
                </c:pt>
                <c:pt idx="1219">
                  <c:v>70.802973795251503</c:v>
                </c:pt>
                <c:pt idx="1220">
                  <c:v>70.8029894785046</c:v>
                </c:pt>
                <c:pt idx="1221">
                  <c:v>70.803005161757795</c:v>
                </c:pt>
                <c:pt idx="1222">
                  <c:v>70.803020845010906</c:v>
                </c:pt>
                <c:pt idx="1223">
                  <c:v>70.803036528264101</c:v>
                </c:pt>
                <c:pt idx="1224">
                  <c:v>70.803052211517198</c:v>
                </c:pt>
                <c:pt idx="1225">
                  <c:v>70.803067894770393</c:v>
                </c:pt>
                <c:pt idx="1226">
                  <c:v>70.803083578023504</c:v>
                </c:pt>
                <c:pt idx="1227">
                  <c:v>70.803099261276699</c:v>
                </c:pt>
                <c:pt idx="1228">
                  <c:v>70.803114944529796</c:v>
                </c:pt>
                <c:pt idx="1229">
                  <c:v>70.803130627783005</c:v>
                </c:pt>
                <c:pt idx="1230">
                  <c:v>70.803146311036102</c:v>
                </c:pt>
                <c:pt idx="1231">
                  <c:v>70.803161994289297</c:v>
                </c:pt>
                <c:pt idx="1232">
                  <c:v>70.803177677542394</c:v>
                </c:pt>
                <c:pt idx="1233">
                  <c:v>70.803193360795603</c:v>
                </c:pt>
                <c:pt idx="1234">
                  <c:v>70.8032090440487</c:v>
                </c:pt>
                <c:pt idx="1235">
                  <c:v>70.803224727301895</c:v>
                </c:pt>
                <c:pt idx="1236">
                  <c:v>70.803240410555006</c:v>
                </c:pt>
                <c:pt idx="1237">
                  <c:v>70.803256093808201</c:v>
                </c:pt>
                <c:pt idx="1238">
                  <c:v>70.803271777061298</c:v>
                </c:pt>
                <c:pt idx="1239">
                  <c:v>70.803287460314493</c:v>
                </c:pt>
                <c:pt idx="1240">
                  <c:v>70.803303143567604</c:v>
                </c:pt>
                <c:pt idx="1241">
                  <c:v>70.803318826820799</c:v>
                </c:pt>
                <c:pt idx="1242">
                  <c:v>70.803334510073896</c:v>
                </c:pt>
                <c:pt idx="1243">
                  <c:v>70.803350193327006</c:v>
                </c:pt>
                <c:pt idx="1244">
                  <c:v>70.803365876580202</c:v>
                </c:pt>
                <c:pt idx="1245">
                  <c:v>70.803381559833298</c:v>
                </c:pt>
                <c:pt idx="1246">
                  <c:v>70.803397243086494</c:v>
                </c:pt>
                <c:pt idx="1247">
                  <c:v>70.803412926339604</c:v>
                </c:pt>
                <c:pt idx="1248">
                  <c:v>70.8034286095928</c:v>
                </c:pt>
                <c:pt idx="1249">
                  <c:v>70.803444292845896</c:v>
                </c:pt>
                <c:pt idx="1250">
                  <c:v>70.803459976099106</c:v>
                </c:pt>
                <c:pt idx="1251">
                  <c:v>70.803475659352202</c:v>
                </c:pt>
                <c:pt idx="1252">
                  <c:v>70.803491342605398</c:v>
                </c:pt>
                <c:pt idx="1253">
                  <c:v>70.803507025858494</c:v>
                </c:pt>
                <c:pt idx="1254">
                  <c:v>70.803522709111704</c:v>
                </c:pt>
                <c:pt idx="1255">
                  <c:v>70.8035383923648</c:v>
                </c:pt>
                <c:pt idx="1256">
                  <c:v>70.803554075617996</c:v>
                </c:pt>
                <c:pt idx="1257">
                  <c:v>70.803569758871106</c:v>
                </c:pt>
                <c:pt idx="1258">
                  <c:v>70.803585442124302</c:v>
                </c:pt>
                <c:pt idx="1259">
                  <c:v>70.803601125377398</c:v>
                </c:pt>
                <c:pt idx="1260">
                  <c:v>70.803616808630593</c:v>
                </c:pt>
                <c:pt idx="1261">
                  <c:v>70.803632491883704</c:v>
                </c:pt>
                <c:pt idx="1262">
                  <c:v>70.8036481751369</c:v>
                </c:pt>
                <c:pt idx="1263">
                  <c:v>70.803663858389996</c:v>
                </c:pt>
                <c:pt idx="1264">
                  <c:v>70.803679541643106</c:v>
                </c:pt>
                <c:pt idx="1265">
                  <c:v>70.803695224896302</c:v>
                </c:pt>
                <c:pt idx="1266">
                  <c:v>70.803710908149498</c:v>
                </c:pt>
                <c:pt idx="1267">
                  <c:v>70.803726591402594</c:v>
                </c:pt>
                <c:pt idx="1268">
                  <c:v>70.803742274655704</c:v>
                </c:pt>
                <c:pt idx="1269">
                  <c:v>70.8037579579089</c:v>
                </c:pt>
                <c:pt idx="1270">
                  <c:v>70.803773641161996</c:v>
                </c:pt>
                <c:pt idx="1271">
                  <c:v>70.803789324415206</c:v>
                </c:pt>
                <c:pt idx="1272">
                  <c:v>70.803805007668302</c:v>
                </c:pt>
                <c:pt idx="1273">
                  <c:v>70.803820690921498</c:v>
                </c:pt>
                <c:pt idx="1274">
                  <c:v>70.803836374174594</c:v>
                </c:pt>
                <c:pt idx="1275">
                  <c:v>70.803852057427804</c:v>
                </c:pt>
                <c:pt idx="1276">
                  <c:v>70.8038677406809</c:v>
                </c:pt>
                <c:pt idx="1277">
                  <c:v>70.803883423934096</c:v>
                </c:pt>
                <c:pt idx="1278">
                  <c:v>70.803899107187206</c:v>
                </c:pt>
                <c:pt idx="1279">
                  <c:v>70.803914790440402</c:v>
                </c:pt>
                <c:pt idx="1280">
                  <c:v>70.803930473693498</c:v>
                </c:pt>
                <c:pt idx="1281">
                  <c:v>70.803946156946694</c:v>
                </c:pt>
                <c:pt idx="1282">
                  <c:v>70.803961840199804</c:v>
                </c:pt>
                <c:pt idx="1283">
                  <c:v>70.803977523453</c:v>
                </c:pt>
                <c:pt idx="1284">
                  <c:v>70.803993206706096</c:v>
                </c:pt>
                <c:pt idx="1285">
                  <c:v>70.804008889959306</c:v>
                </c:pt>
                <c:pt idx="1286">
                  <c:v>70.804024573212402</c:v>
                </c:pt>
                <c:pt idx="1287">
                  <c:v>70.804040256465598</c:v>
                </c:pt>
                <c:pt idx="1288">
                  <c:v>70.804055939718694</c:v>
                </c:pt>
                <c:pt idx="1289">
                  <c:v>70.804071622971904</c:v>
                </c:pt>
                <c:pt idx="1290">
                  <c:v>70.804087306225</c:v>
                </c:pt>
                <c:pt idx="1291">
                  <c:v>70.804102989478196</c:v>
                </c:pt>
                <c:pt idx="1292">
                  <c:v>70.804118672731306</c:v>
                </c:pt>
                <c:pt idx="1293">
                  <c:v>70.804134355984402</c:v>
                </c:pt>
                <c:pt idx="1294">
                  <c:v>70.804150039237598</c:v>
                </c:pt>
                <c:pt idx="1295">
                  <c:v>70.804165722490694</c:v>
                </c:pt>
                <c:pt idx="1296">
                  <c:v>70.804181405743904</c:v>
                </c:pt>
                <c:pt idx="1297">
                  <c:v>70.804197088997</c:v>
                </c:pt>
                <c:pt idx="1298">
                  <c:v>70.804212772250196</c:v>
                </c:pt>
                <c:pt idx="1299">
                  <c:v>70.804228455503306</c:v>
                </c:pt>
                <c:pt idx="1300">
                  <c:v>70.804244138756502</c:v>
                </c:pt>
                <c:pt idx="1301">
                  <c:v>70.804259822009598</c:v>
                </c:pt>
                <c:pt idx="1302">
                  <c:v>70.804275505262794</c:v>
                </c:pt>
                <c:pt idx="1303">
                  <c:v>70.804291188515904</c:v>
                </c:pt>
                <c:pt idx="1304">
                  <c:v>70.8043068717691</c:v>
                </c:pt>
                <c:pt idx="1305">
                  <c:v>70.804322555022196</c:v>
                </c:pt>
                <c:pt idx="1306">
                  <c:v>70.804338238275406</c:v>
                </c:pt>
                <c:pt idx="1307">
                  <c:v>70.804353921528502</c:v>
                </c:pt>
                <c:pt idx="1308">
                  <c:v>70.804369604781698</c:v>
                </c:pt>
                <c:pt idx="1309">
                  <c:v>70.804385288034794</c:v>
                </c:pt>
                <c:pt idx="1310">
                  <c:v>70.804400971288004</c:v>
                </c:pt>
                <c:pt idx="1311">
                  <c:v>70.8044166545411</c:v>
                </c:pt>
                <c:pt idx="1312">
                  <c:v>70.804432337794296</c:v>
                </c:pt>
                <c:pt idx="1313">
                  <c:v>70.804448021047406</c:v>
                </c:pt>
                <c:pt idx="1314">
                  <c:v>70.804463704300602</c:v>
                </c:pt>
                <c:pt idx="1315">
                  <c:v>70.804479387553698</c:v>
                </c:pt>
                <c:pt idx="1316">
                  <c:v>70.804495070806894</c:v>
                </c:pt>
                <c:pt idx="1317">
                  <c:v>70.804510754060004</c:v>
                </c:pt>
                <c:pt idx="1318">
                  <c:v>70.8045264373131</c:v>
                </c:pt>
                <c:pt idx="1319">
                  <c:v>70.804542120566296</c:v>
                </c:pt>
                <c:pt idx="1320">
                  <c:v>70.804557803819407</c:v>
                </c:pt>
                <c:pt idx="1321">
                  <c:v>70.804573487072602</c:v>
                </c:pt>
                <c:pt idx="1322">
                  <c:v>70.804589170325698</c:v>
                </c:pt>
                <c:pt idx="1323">
                  <c:v>70.804604853578894</c:v>
                </c:pt>
                <c:pt idx="1324">
                  <c:v>70.804620536832005</c:v>
                </c:pt>
                <c:pt idx="1325">
                  <c:v>70.8046362200852</c:v>
                </c:pt>
                <c:pt idx="1326">
                  <c:v>70.804651903338296</c:v>
                </c:pt>
                <c:pt idx="1327">
                  <c:v>70.804667586591506</c:v>
                </c:pt>
                <c:pt idx="1328">
                  <c:v>70.804683269844602</c:v>
                </c:pt>
                <c:pt idx="1329">
                  <c:v>70.804698953097798</c:v>
                </c:pt>
                <c:pt idx="1330">
                  <c:v>70.804714636350894</c:v>
                </c:pt>
                <c:pt idx="1331">
                  <c:v>70.804730319604104</c:v>
                </c:pt>
                <c:pt idx="1332">
                  <c:v>70.8047460028572</c:v>
                </c:pt>
                <c:pt idx="1333">
                  <c:v>70.804761686110396</c:v>
                </c:pt>
                <c:pt idx="1334">
                  <c:v>70.804777369363507</c:v>
                </c:pt>
                <c:pt idx="1335">
                  <c:v>70.804793052616702</c:v>
                </c:pt>
                <c:pt idx="1336">
                  <c:v>70.804808735869798</c:v>
                </c:pt>
                <c:pt idx="1337">
                  <c:v>70.804824419122994</c:v>
                </c:pt>
                <c:pt idx="1338">
                  <c:v>70.804840102376104</c:v>
                </c:pt>
                <c:pt idx="1339">
                  <c:v>70.8048557856293</c:v>
                </c:pt>
                <c:pt idx="1340">
                  <c:v>70.804871468882396</c:v>
                </c:pt>
                <c:pt idx="1341">
                  <c:v>70.804887152135507</c:v>
                </c:pt>
                <c:pt idx="1342">
                  <c:v>70.804902835388702</c:v>
                </c:pt>
                <c:pt idx="1343">
                  <c:v>70.804918518641799</c:v>
                </c:pt>
                <c:pt idx="1344">
                  <c:v>70.804934201894994</c:v>
                </c:pt>
                <c:pt idx="1345">
                  <c:v>70.804949885148105</c:v>
                </c:pt>
                <c:pt idx="1346">
                  <c:v>70.8049655684013</c:v>
                </c:pt>
                <c:pt idx="1347">
                  <c:v>70.804981251654397</c:v>
                </c:pt>
                <c:pt idx="1348">
                  <c:v>70.804996934907606</c:v>
                </c:pt>
                <c:pt idx="1349">
                  <c:v>70.805012618160703</c:v>
                </c:pt>
                <c:pt idx="1350">
                  <c:v>70.805028301413898</c:v>
                </c:pt>
                <c:pt idx="1351">
                  <c:v>70.805043984666995</c:v>
                </c:pt>
                <c:pt idx="1352">
                  <c:v>70.805059667920204</c:v>
                </c:pt>
                <c:pt idx="1353">
                  <c:v>70.805075351173301</c:v>
                </c:pt>
                <c:pt idx="1354">
                  <c:v>70.805091034426496</c:v>
                </c:pt>
                <c:pt idx="1355">
                  <c:v>70.805106717679607</c:v>
                </c:pt>
                <c:pt idx="1356">
                  <c:v>70.805122400932802</c:v>
                </c:pt>
                <c:pt idx="1357">
                  <c:v>70.805138084185899</c:v>
                </c:pt>
                <c:pt idx="1358">
                  <c:v>70.805153767439094</c:v>
                </c:pt>
                <c:pt idx="1359">
                  <c:v>70.805169450692205</c:v>
                </c:pt>
                <c:pt idx="1360">
                  <c:v>70.8051851339454</c:v>
                </c:pt>
                <c:pt idx="1361">
                  <c:v>70.805200817198497</c:v>
                </c:pt>
                <c:pt idx="1362">
                  <c:v>70.805216500451706</c:v>
                </c:pt>
                <c:pt idx="1363">
                  <c:v>70.805232183704803</c:v>
                </c:pt>
                <c:pt idx="1364">
                  <c:v>70.805247866957998</c:v>
                </c:pt>
                <c:pt idx="1365">
                  <c:v>70.805263550211095</c:v>
                </c:pt>
                <c:pt idx="1366">
                  <c:v>70.805279233464205</c:v>
                </c:pt>
                <c:pt idx="1367">
                  <c:v>70.805294916717401</c:v>
                </c:pt>
                <c:pt idx="1368">
                  <c:v>70.805310599970497</c:v>
                </c:pt>
                <c:pt idx="1369">
                  <c:v>70.805326283223707</c:v>
                </c:pt>
                <c:pt idx="1370">
                  <c:v>70.805341966476803</c:v>
                </c:pt>
                <c:pt idx="1371">
                  <c:v>70.805357649729999</c:v>
                </c:pt>
                <c:pt idx="1372">
                  <c:v>70.805373332983095</c:v>
                </c:pt>
                <c:pt idx="1373">
                  <c:v>70.805389016236305</c:v>
                </c:pt>
                <c:pt idx="1374">
                  <c:v>70.805404699489401</c:v>
                </c:pt>
                <c:pt idx="1375">
                  <c:v>70.805420382742597</c:v>
                </c:pt>
                <c:pt idx="1376">
                  <c:v>70.805436065995707</c:v>
                </c:pt>
                <c:pt idx="1377">
                  <c:v>70.805451749248903</c:v>
                </c:pt>
                <c:pt idx="1378">
                  <c:v>70.805467432501999</c:v>
                </c:pt>
                <c:pt idx="1379">
                  <c:v>70.805483115755194</c:v>
                </c:pt>
                <c:pt idx="1380">
                  <c:v>70.805498799008305</c:v>
                </c:pt>
                <c:pt idx="1381">
                  <c:v>70.805514482261501</c:v>
                </c:pt>
                <c:pt idx="1382">
                  <c:v>70.805530165514597</c:v>
                </c:pt>
                <c:pt idx="1383">
                  <c:v>70.805545848767807</c:v>
                </c:pt>
                <c:pt idx="1384">
                  <c:v>70.805561532020903</c:v>
                </c:pt>
                <c:pt idx="1385">
                  <c:v>70.805577215274099</c:v>
                </c:pt>
                <c:pt idx="1386">
                  <c:v>70.805592898527195</c:v>
                </c:pt>
                <c:pt idx="1387">
                  <c:v>70.805608581780405</c:v>
                </c:pt>
                <c:pt idx="1388">
                  <c:v>70.805624265033501</c:v>
                </c:pt>
                <c:pt idx="1389">
                  <c:v>70.805639948286696</c:v>
                </c:pt>
                <c:pt idx="1390">
                  <c:v>70.805655631539807</c:v>
                </c:pt>
                <c:pt idx="1391">
                  <c:v>70.805671314792903</c:v>
                </c:pt>
                <c:pt idx="1392">
                  <c:v>70.805686998046099</c:v>
                </c:pt>
                <c:pt idx="1393">
                  <c:v>70.805702681299195</c:v>
                </c:pt>
                <c:pt idx="1394">
                  <c:v>70.805718364552405</c:v>
                </c:pt>
                <c:pt idx="1395">
                  <c:v>70.805734047805501</c:v>
                </c:pt>
                <c:pt idx="1396">
                  <c:v>70.805749731058697</c:v>
                </c:pt>
                <c:pt idx="1397">
                  <c:v>70.805765414311793</c:v>
                </c:pt>
                <c:pt idx="1398">
                  <c:v>70.805781097565003</c:v>
                </c:pt>
                <c:pt idx="1399">
                  <c:v>70.805796780818099</c:v>
                </c:pt>
                <c:pt idx="1400">
                  <c:v>70.805812464071295</c:v>
                </c:pt>
                <c:pt idx="1401">
                  <c:v>70.805828147324405</c:v>
                </c:pt>
                <c:pt idx="1402">
                  <c:v>70.805843830577601</c:v>
                </c:pt>
                <c:pt idx="1403">
                  <c:v>70.805859513830697</c:v>
                </c:pt>
                <c:pt idx="1404">
                  <c:v>70.805875197083907</c:v>
                </c:pt>
                <c:pt idx="1405">
                  <c:v>70.805890880337003</c:v>
                </c:pt>
                <c:pt idx="1406">
                  <c:v>70.805906563590199</c:v>
                </c:pt>
                <c:pt idx="1407">
                  <c:v>70.805922246843295</c:v>
                </c:pt>
                <c:pt idx="1408">
                  <c:v>70.805937930096505</c:v>
                </c:pt>
                <c:pt idx="1409">
                  <c:v>70.805953613349601</c:v>
                </c:pt>
                <c:pt idx="1410">
                  <c:v>70.805969296602797</c:v>
                </c:pt>
                <c:pt idx="1411">
                  <c:v>70.805984979855893</c:v>
                </c:pt>
                <c:pt idx="1412">
                  <c:v>70.806000663109103</c:v>
                </c:pt>
                <c:pt idx="1413">
                  <c:v>70.806016346362199</c:v>
                </c:pt>
                <c:pt idx="1414">
                  <c:v>70.806032029615395</c:v>
                </c:pt>
                <c:pt idx="1415">
                  <c:v>70.806047712868505</c:v>
                </c:pt>
                <c:pt idx="1416">
                  <c:v>70.806063396121601</c:v>
                </c:pt>
                <c:pt idx="1417">
                  <c:v>70.806079079374797</c:v>
                </c:pt>
                <c:pt idx="1418">
                  <c:v>70.806094762627893</c:v>
                </c:pt>
                <c:pt idx="1419">
                  <c:v>70.806110445881103</c:v>
                </c:pt>
                <c:pt idx="1420">
                  <c:v>70.806126129134199</c:v>
                </c:pt>
                <c:pt idx="1421">
                  <c:v>70.806141812387395</c:v>
                </c:pt>
                <c:pt idx="1422">
                  <c:v>70.806157495640505</c:v>
                </c:pt>
                <c:pt idx="1423">
                  <c:v>70.806173178893701</c:v>
                </c:pt>
                <c:pt idx="1424">
                  <c:v>70.806188862146797</c:v>
                </c:pt>
                <c:pt idx="1425">
                  <c:v>70.806204545400007</c:v>
                </c:pt>
                <c:pt idx="1426">
                  <c:v>70.806220228653103</c:v>
                </c:pt>
                <c:pt idx="1427">
                  <c:v>70.806235911906299</c:v>
                </c:pt>
                <c:pt idx="1428">
                  <c:v>70.806251595159395</c:v>
                </c:pt>
                <c:pt idx="1429">
                  <c:v>70.806267278412605</c:v>
                </c:pt>
                <c:pt idx="1430">
                  <c:v>70.806282961665701</c:v>
                </c:pt>
                <c:pt idx="1431">
                  <c:v>70.806298644918897</c:v>
                </c:pt>
                <c:pt idx="1432">
                  <c:v>70.806314328171993</c:v>
                </c:pt>
                <c:pt idx="1433">
                  <c:v>70.806330011425203</c:v>
                </c:pt>
                <c:pt idx="1434">
                  <c:v>70.806345694678299</c:v>
                </c:pt>
                <c:pt idx="1435">
                  <c:v>70.806361377931495</c:v>
                </c:pt>
                <c:pt idx="1436">
                  <c:v>70.806377061184605</c:v>
                </c:pt>
                <c:pt idx="1437">
                  <c:v>70.806392744437801</c:v>
                </c:pt>
                <c:pt idx="1438">
                  <c:v>70.806408427690897</c:v>
                </c:pt>
                <c:pt idx="1439">
                  <c:v>70.806424110944107</c:v>
                </c:pt>
                <c:pt idx="1440">
                  <c:v>70.806439794197203</c:v>
                </c:pt>
                <c:pt idx="1441">
                  <c:v>70.806455477450299</c:v>
                </c:pt>
                <c:pt idx="1442">
                  <c:v>70.806471160703495</c:v>
                </c:pt>
                <c:pt idx="1443">
                  <c:v>70.806486843956606</c:v>
                </c:pt>
                <c:pt idx="1444">
                  <c:v>70.806502527209801</c:v>
                </c:pt>
                <c:pt idx="1445">
                  <c:v>70.806518210462897</c:v>
                </c:pt>
                <c:pt idx="1446">
                  <c:v>70.806533893716093</c:v>
                </c:pt>
                <c:pt idx="1447">
                  <c:v>70.806549576969203</c:v>
                </c:pt>
                <c:pt idx="1448">
                  <c:v>70.806565260222399</c:v>
                </c:pt>
                <c:pt idx="1449">
                  <c:v>70.806580943475495</c:v>
                </c:pt>
                <c:pt idx="1450">
                  <c:v>70.806596626728705</c:v>
                </c:pt>
                <c:pt idx="1451">
                  <c:v>70.806612309981801</c:v>
                </c:pt>
                <c:pt idx="1452">
                  <c:v>70.806627993234997</c:v>
                </c:pt>
                <c:pt idx="1453">
                  <c:v>70.806643676488093</c:v>
                </c:pt>
                <c:pt idx="1454">
                  <c:v>70.806659359741303</c:v>
                </c:pt>
                <c:pt idx="1455">
                  <c:v>70.806675042994399</c:v>
                </c:pt>
                <c:pt idx="1456">
                  <c:v>70.806690726247595</c:v>
                </c:pt>
                <c:pt idx="1457">
                  <c:v>70.806706409500705</c:v>
                </c:pt>
                <c:pt idx="1458">
                  <c:v>70.806722092753901</c:v>
                </c:pt>
                <c:pt idx="1459">
                  <c:v>70.806737776006997</c:v>
                </c:pt>
                <c:pt idx="1460">
                  <c:v>70.806753459260193</c:v>
                </c:pt>
                <c:pt idx="1461">
                  <c:v>70.806769142513303</c:v>
                </c:pt>
                <c:pt idx="1462">
                  <c:v>70.806784825766499</c:v>
                </c:pt>
                <c:pt idx="1463">
                  <c:v>70.806800509019595</c:v>
                </c:pt>
                <c:pt idx="1464">
                  <c:v>70.806816192272706</c:v>
                </c:pt>
                <c:pt idx="1465">
                  <c:v>70.806831875525901</c:v>
                </c:pt>
                <c:pt idx="1466">
                  <c:v>70.806847558778998</c:v>
                </c:pt>
                <c:pt idx="1467">
                  <c:v>70.806863242032193</c:v>
                </c:pt>
                <c:pt idx="1468">
                  <c:v>70.806878925285304</c:v>
                </c:pt>
                <c:pt idx="1469">
                  <c:v>70.806894608538499</c:v>
                </c:pt>
                <c:pt idx="1470">
                  <c:v>70.806910291791596</c:v>
                </c:pt>
                <c:pt idx="1471">
                  <c:v>70.806925975044805</c:v>
                </c:pt>
                <c:pt idx="1472">
                  <c:v>70.806941658297902</c:v>
                </c:pt>
                <c:pt idx="1473">
                  <c:v>70.806957341551097</c:v>
                </c:pt>
                <c:pt idx="1474">
                  <c:v>70.806973024804194</c:v>
                </c:pt>
                <c:pt idx="1475">
                  <c:v>70.806988708057403</c:v>
                </c:pt>
                <c:pt idx="1476">
                  <c:v>70.8070043913105</c:v>
                </c:pt>
                <c:pt idx="1477">
                  <c:v>70.807020074563695</c:v>
                </c:pt>
                <c:pt idx="1478">
                  <c:v>70.807035757816806</c:v>
                </c:pt>
                <c:pt idx="1479">
                  <c:v>70.807051441070001</c:v>
                </c:pt>
                <c:pt idx="1480">
                  <c:v>70.807067124323098</c:v>
                </c:pt>
                <c:pt idx="1481">
                  <c:v>70.807082807576293</c:v>
                </c:pt>
                <c:pt idx="1482">
                  <c:v>70.807098490829404</c:v>
                </c:pt>
                <c:pt idx="1483">
                  <c:v>70.807114174082599</c:v>
                </c:pt>
                <c:pt idx="1484">
                  <c:v>70.807129857335696</c:v>
                </c:pt>
                <c:pt idx="1485">
                  <c:v>70.807145540588905</c:v>
                </c:pt>
                <c:pt idx="1486">
                  <c:v>70.807161223842002</c:v>
                </c:pt>
                <c:pt idx="1487">
                  <c:v>70.807176907095197</c:v>
                </c:pt>
                <c:pt idx="1488">
                  <c:v>70.807192590348293</c:v>
                </c:pt>
                <c:pt idx="1489">
                  <c:v>70.807208273601404</c:v>
                </c:pt>
                <c:pt idx="1490">
                  <c:v>70.8072239568546</c:v>
                </c:pt>
                <c:pt idx="1491">
                  <c:v>70.807239640107795</c:v>
                </c:pt>
                <c:pt idx="1492">
                  <c:v>70.807255323360906</c:v>
                </c:pt>
                <c:pt idx="1493">
                  <c:v>70.807271006614002</c:v>
                </c:pt>
                <c:pt idx="1494">
                  <c:v>70.807286689867198</c:v>
                </c:pt>
                <c:pt idx="1495">
                  <c:v>70.807302373120294</c:v>
                </c:pt>
                <c:pt idx="1496">
                  <c:v>70.807318056373504</c:v>
                </c:pt>
                <c:pt idx="1497">
                  <c:v>70.8073337396266</c:v>
                </c:pt>
                <c:pt idx="1498">
                  <c:v>70.807349422879795</c:v>
                </c:pt>
                <c:pt idx="1499">
                  <c:v>70.807365106132906</c:v>
                </c:pt>
                <c:pt idx="1500">
                  <c:v>70.807380789386102</c:v>
                </c:pt>
                <c:pt idx="1501">
                  <c:v>70.807396472639198</c:v>
                </c:pt>
                <c:pt idx="1502">
                  <c:v>70.807412155892393</c:v>
                </c:pt>
                <c:pt idx="1503">
                  <c:v>70.807427839145504</c:v>
                </c:pt>
                <c:pt idx="1504">
                  <c:v>70.8074435223987</c:v>
                </c:pt>
                <c:pt idx="1505">
                  <c:v>70.807459205651796</c:v>
                </c:pt>
                <c:pt idx="1506">
                  <c:v>70.807474888905006</c:v>
                </c:pt>
                <c:pt idx="1507">
                  <c:v>70.807490572158102</c:v>
                </c:pt>
                <c:pt idx="1508">
                  <c:v>70.807506255411298</c:v>
                </c:pt>
                <c:pt idx="1509">
                  <c:v>70.807521938664394</c:v>
                </c:pt>
                <c:pt idx="1510">
                  <c:v>70.807537621917604</c:v>
                </c:pt>
                <c:pt idx="1511">
                  <c:v>70.8075533051707</c:v>
                </c:pt>
                <c:pt idx="1512">
                  <c:v>70.807568988423895</c:v>
                </c:pt>
                <c:pt idx="1513">
                  <c:v>70.807584671677006</c:v>
                </c:pt>
                <c:pt idx="1514">
                  <c:v>70.807600354930102</c:v>
                </c:pt>
                <c:pt idx="1515">
                  <c:v>70.807616038183298</c:v>
                </c:pt>
                <c:pt idx="1516">
                  <c:v>70.807631721436493</c:v>
                </c:pt>
                <c:pt idx="1517">
                  <c:v>70.807647404689604</c:v>
                </c:pt>
                <c:pt idx="1518">
                  <c:v>70.8076630879427</c:v>
                </c:pt>
                <c:pt idx="1519">
                  <c:v>70.807678771195896</c:v>
                </c:pt>
                <c:pt idx="1520">
                  <c:v>70.807694454449006</c:v>
                </c:pt>
                <c:pt idx="1521">
                  <c:v>70.807710137702202</c:v>
                </c:pt>
                <c:pt idx="1522">
                  <c:v>70.807725820955298</c:v>
                </c:pt>
                <c:pt idx="1523">
                  <c:v>70.807741504208494</c:v>
                </c:pt>
                <c:pt idx="1524">
                  <c:v>70.807757187461604</c:v>
                </c:pt>
                <c:pt idx="1525">
                  <c:v>70.8077728707148</c:v>
                </c:pt>
                <c:pt idx="1526">
                  <c:v>70.807788553967896</c:v>
                </c:pt>
                <c:pt idx="1527">
                  <c:v>70.807804237221106</c:v>
                </c:pt>
                <c:pt idx="1528">
                  <c:v>70.807819920474202</c:v>
                </c:pt>
                <c:pt idx="1529">
                  <c:v>70.807835603727398</c:v>
                </c:pt>
                <c:pt idx="1530">
                  <c:v>70.807851286980494</c:v>
                </c:pt>
                <c:pt idx="1531">
                  <c:v>70.807866970233704</c:v>
                </c:pt>
                <c:pt idx="1532">
                  <c:v>70.8078826534868</c:v>
                </c:pt>
                <c:pt idx="1533">
                  <c:v>70.807898336739996</c:v>
                </c:pt>
                <c:pt idx="1534">
                  <c:v>70.807914019993106</c:v>
                </c:pt>
                <c:pt idx="1535">
                  <c:v>70.807929703246302</c:v>
                </c:pt>
                <c:pt idx="1536">
                  <c:v>70.807945386499398</c:v>
                </c:pt>
                <c:pt idx="1537">
                  <c:v>70.807961069752594</c:v>
                </c:pt>
                <c:pt idx="1538">
                  <c:v>70.807976753005704</c:v>
                </c:pt>
                <c:pt idx="1539">
                  <c:v>70.8079924362588</c:v>
                </c:pt>
                <c:pt idx="1540">
                  <c:v>70.808008119511996</c:v>
                </c:pt>
                <c:pt idx="1541">
                  <c:v>70.808023802765106</c:v>
                </c:pt>
                <c:pt idx="1542">
                  <c:v>70.808039486018302</c:v>
                </c:pt>
                <c:pt idx="1543">
                  <c:v>70.808055169271398</c:v>
                </c:pt>
                <c:pt idx="1544">
                  <c:v>70.808070852524594</c:v>
                </c:pt>
                <c:pt idx="1545">
                  <c:v>70.808086535777704</c:v>
                </c:pt>
                <c:pt idx="1546">
                  <c:v>70.8081022190309</c:v>
                </c:pt>
                <c:pt idx="1547">
                  <c:v>70.808117902283996</c:v>
                </c:pt>
                <c:pt idx="1548">
                  <c:v>70.808133585537206</c:v>
                </c:pt>
                <c:pt idx="1549">
                  <c:v>70.808149268790302</c:v>
                </c:pt>
                <c:pt idx="1550">
                  <c:v>70.808164952043498</c:v>
                </c:pt>
                <c:pt idx="1551">
                  <c:v>70.808180635296594</c:v>
                </c:pt>
                <c:pt idx="1552">
                  <c:v>70.808196318549804</c:v>
                </c:pt>
                <c:pt idx="1553">
                  <c:v>70.8082120018029</c:v>
                </c:pt>
                <c:pt idx="1554">
                  <c:v>70.808227685056096</c:v>
                </c:pt>
                <c:pt idx="1555">
                  <c:v>70.808243368309206</c:v>
                </c:pt>
                <c:pt idx="1556">
                  <c:v>70.808259051562402</c:v>
                </c:pt>
                <c:pt idx="1557">
                  <c:v>70.808274734815498</c:v>
                </c:pt>
                <c:pt idx="1558">
                  <c:v>70.808290418068694</c:v>
                </c:pt>
                <c:pt idx="1559">
                  <c:v>70.808306101321804</c:v>
                </c:pt>
                <c:pt idx="1560">
                  <c:v>70.808321784575</c:v>
                </c:pt>
                <c:pt idx="1561">
                  <c:v>70.808337467828096</c:v>
                </c:pt>
                <c:pt idx="1562">
                  <c:v>70.808353151081207</c:v>
                </c:pt>
                <c:pt idx="1563">
                  <c:v>70.808368834334402</c:v>
                </c:pt>
                <c:pt idx="1564">
                  <c:v>70.808384517587598</c:v>
                </c:pt>
                <c:pt idx="1565">
                  <c:v>70.808400200840694</c:v>
                </c:pt>
                <c:pt idx="1566">
                  <c:v>70.808415884093804</c:v>
                </c:pt>
                <c:pt idx="1567">
                  <c:v>70.808431567347</c:v>
                </c:pt>
                <c:pt idx="1568">
                  <c:v>70.808447250600096</c:v>
                </c:pt>
                <c:pt idx="1569">
                  <c:v>70.808462933853306</c:v>
                </c:pt>
                <c:pt idx="1570">
                  <c:v>70.808478617106402</c:v>
                </c:pt>
                <c:pt idx="1571">
                  <c:v>70.808494300359598</c:v>
                </c:pt>
                <c:pt idx="1572">
                  <c:v>70.808509983612694</c:v>
                </c:pt>
                <c:pt idx="1573">
                  <c:v>70.808525666865904</c:v>
                </c:pt>
                <c:pt idx="1574">
                  <c:v>70.808541350119</c:v>
                </c:pt>
                <c:pt idx="1575">
                  <c:v>70.808557033372196</c:v>
                </c:pt>
                <c:pt idx="1576">
                  <c:v>70.808572716625306</c:v>
                </c:pt>
                <c:pt idx="1577">
                  <c:v>70.808588399878502</c:v>
                </c:pt>
                <c:pt idx="1578">
                  <c:v>70.808604083131598</c:v>
                </c:pt>
                <c:pt idx="1579">
                  <c:v>70.808619766384794</c:v>
                </c:pt>
                <c:pt idx="1580">
                  <c:v>70.808635449637904</c:v>
                </c:pt>
                <c:pt idx="1581">
                  <c:v>70.8086511328911</c:v>
                </c:pt>
                <c:pt idx="1582">
                  <c:v>70.808666816144196</c:v>
                </c:pt>
                <c:pt idx="1583">
                  <c:v>70.808682499397406</c:v>
                </c:pt>
                <c:pt idx="1584">
                  <c:v>70.808698182650502</c:v>
                </c:pt>
                <c:pt idx="1585">
                  <c:v>70.808713865903698</c:v>
                </c:pt>
                <c:pt idx="1586">
                  <c:v>70.808729549156794</c:v>
                </c:pt>
                <c:pt idx="1587">
                  <c:v>70.808745232409905</c:v>
                </c:pt>
                <c:pt idx="1588">
                  <c:v>70.8087609156631</c:v>
                </c:pt>
                <c:pt idx="1589">
                  <c:v>70.808776598916296</c:v>
                </c:pt>
                <c:pt idx="1590">
                  <c:v>70.808792282169406</c:v>
                </c:pt>
                <c:pt idx="1591">
                  <c:v>70.808807965422503</c:v>
                </c:pt>
                <c:pt idx="1592">
                  <c:v>70.808823648675698</c:v>
                </c:pt>
                <c:pt idx="1593">
                  <c:v>70.808839331928795</c:v>
                </c:pt>
                <c:pt idx="1594">
                  <c:v>70.808855015182004</c:v>
                </c:pt>
                <c:pt idx="1595">
                  <c:v>70.808870698435101</c:v>
                </c:pt>
                <c:pt idx="1596">
                  <c:v>70.808886381688296</c:v>
                </c:pt>
                <c:pt idx="1597">
                  <c:v>70.808902064941407</c:v>
                </c:pt>
                <c:pt idx="1598">
                  <c:v>70.808917748194602</c:v>
                </c:pt>
                <c:pt idx="1599">
                  <c:v>70.808933431447699</c:v>
                </c:pt>
                <c:pt idx="1600">
                  <c:v>70.808949114700894</c:v>
                </c:pt>
                <c:pt idx="1601">
                  <c:v>70.808964797954005</c:v>
                </c:pt>
                <c:pt idx="1602">
                  <c:v>70.8089804812072</c:v>
                </c:pt>
                <c:pt idx="1603">
                  <c:v>70.808996164460297</c:v>
                </c:pt>
                <c:pt idx="1604">
                  <c:v>70.809011847713506</c:v>
                </c:pt>
                <c:pt idx="1605">
                  <c:v>70.809027530966603</c:v>
                </c:pt>
                <c:pt idx="1606">
                  <c:v>70.809043214219798</c:v>
                </c:pt>
                <c:pt idx="1607">
                  <c:v>70.809058897472895</c:v>
                </c:pt>
                <c:pt idx="1608">
                  <c:v>70.809074580726104</c:v>
                </c:pt>
                <c:pt idx="1609">
                  <c:v>70.809090263979201</c:v>
                </c:pt>
                <c:pt idx="1610">
                  <c:v>70.809105947232396</c:v>
                </c:pt>
                <c:pt idx="1611">
                  <c:v>70.809121630485507</c:v>
                </c:pt>
                <c:pt idx="1612">
                  <c:v>70.809137313738603</c:v>
                </c:pt>
                <c:pt idx="1613">
                  <c:v>70.809152996991799</c:v>
                </c:pt>
                <c:pt idx="1614">
                  <c:v>70.809168680244994</c:v>
                </c:pt>
                <c:pt idx="1615">
                  <c:v>70.809184363498105</c:v>
                </c:pt>
                <c:pt idx="1616">
                  <c:v>70.809200046751201</c:v>
                </c:pt>
                <c:pt idx="1617">
                  <c:v>70.809215730004397</c:v>
                </c:pt>
                <c:pt idx="1618">
                  <c:v>70.809231413257507</c:v>
                </c:pt>
                <c:pt idx="1619">
                  <c:v>70.809247096510703</c:v>
                </c:pt>
                <c:pt idx="1620">
                  <c:v>70.809262779763799</c:v>
                </c:pt>
                <c:pt idx="1621">
                  <c:v>70.809278463016994</c:v>
                </c:pt>
                <c:pt idx="1622">
                  <c:v>70.809294146270105</c:v>
                </c:pt>
                <c:pt idx="1623">
                  <c:v>70.809309829523301</c:v>
                </c:pt>
                <c:pt idx="1624">
                  <c:v>70.809325512776397</c:v>
                </c:pt>
                <c:pt idx="1625">
                  <c:v>70.809341196029607</c:v>
                </c:pt>
                <c:pt idx="1626">
                  <c:v>70.809356879282703</c:v>
                </c:pt>
                <c:pt idx="1627">
                  <c:v>70.809372562535899</c:v>
                </c:pt>
                <c:pt idx="1628">
                  <c:v>70.809388245788995</c:v>
                </c:pt>
                <c:pt idx="1629">
                  <c:v>70.809403929042205</c:v>
                </c:pt>
                <c:pt idx="1630">
                  <c:v>70.809419612295301</c:v>
                </c:pt>
                <c:pt idx="1631">
                  <c:v>70.809435295548496</c:v>
                </c:pt>
                <c:pt idx="1632">
                  <c:v>70.809450978801607</c:v>
                </c:pt>
                <c:pt idx="1633">
                  <c:v>70.809466662054803</c:v>
                </c:pt>
                <c:pt idx="1634">
                  <c:v>70.809482345307899</c:v>
                </c:pt>
                <c:pt idx="1635">
                  <c:v>70.809498028561094</c:v>
                </c:pt>
                <c:pt idx="1636">
                  <c:v>70.809513711814205</c:v>
                </c:pt>
                <c:pt idx="1637">
                  <c:v>70.809529395067401</c:v>
                </c:pt>
                <c:pt idx="1638">
                  <c:v>70.809545078320497</c:v>
                </c:pt>
                <c:pt idx="1639">
                  <c:v>70.809560761573593</c:v>
                </c:pt>
                <c:pt idx="1640">
                  <c:v>70.809576444826803</c:v>
                </c:pt>
                <c:pt idx="1641">
                  <c:v>70.809592128079899</c:v>
                </c:pt>
                <c:pt idx="1642">
                  <c:v>70.809607811333095</c:v>
                </c:pt>
                <c:pt idx="1643">
                  <c:v>70.809623494586205</c:v>
                </c:pt>
                <c:pt idx="1644">
                  <c:v>70.809639177839401</c:v>
                </c:pt>
                <c:pt idx="1645">
                  <c:v>70.809654861092497</c:v>
                </c:pt>
                <c:pt idx="1646">
                  <c:v>70.809670544345707</c:v>
                </c:pt>
                <c:pt idx="1647">
                  <c:v>70.809686227598803</c:v>
                </c:pt>
                <c:pt idx="1648">
                  <c:v>70.809701910851999</c:v>
                </c:pt>
                <c:pt idx="1649">
                  <c:v>70.809717594105095</c:v>
                </c:pt>
                <c:pt idx="1650">
                  <c:v>70.809733277358305</c:v>
                </c:pt>
                <c:pt idx="1651">
                  <c:v>70.809748960611401</c:v>
                </c:pt>
                <c:pt idx="1652">
                  <c:v>70.809764643864597</c:v>
                </c:pt>
                <c:pt idx="1653">
                  <c:v>70.809780327117707</c:v>
                </c:pt>
                <c:pt idx="1654">
                  <c:v>70.809796010370903</c:v>
                </c:pt>
                <c:pt idx="1655">
                  <c:v>70.809811693623999</c:v>
                </c:pt>
                <c:pt idx="1656">
                  <c:v>70.809827376877195</c:v>
                </c:pt>
                <c:pt idx="1657">
                  <c:v>70.809843060130305</c:v>
                </c:pt>
                <c:pt idx="1658">
                  <c:v>70.809858743383501</c:v>
                </c:pt>
                <c:pt idx="1659">
                  <c:v>70.809874426636597</c:v>
                </c:pt>
                <c:pt idx="1660">
                  <c:v>70.809890109889693</c:v>
                </c:pt>
                <c:pt idx="1661">
                  <c:v>70.809905793142903</c:v>
                </c:pt>
                <c:pt idx="1662">
                  <c:v>70.809921476396099</c:v>
                </c:pt>
                <c:pt idx="1663">
                  <c:v>70.809937159649195</c:v>
                </c:pt>
                <c:pt idx="1664">
                  <c:v>70.809952842902305</c:v>
                </c:pt>
                <c:pt idx="1665">
                  <c:v>70.809968526155501</c:v>
                </c:pt>
                <c:pt idx="1666">
                  <c:v>70.809984209408597</c:v>
                </c:pt>
                <c:pt idx="1667">
                  <c:v>70.809999892661807</c:v>
                </c:pt>
                <c:pt idx="1668">
                  <c:v>70.810015575914903</c:v>
                </c:pt>
                <c:pt idx="1669">
                  <c:v>70.810031259168099</c:v>
                </c:pt>
                <c:pt idx="1670">
                  <c:v>70.810046942421195</c:v>
                </c:pt>
                <c:pt idx="1671">
                  <c:v>70.810062625674405</c:v>
                </c:pt>
                <c:pt idx="1672">
                  <c:v>70.810078308927501</c:v>
                </c:pt>
                <c:pt idx="1673">
                  <c:v>70.810093992180697</c:v>
                </c:pt>
                <c:pt idx="1674">
                  <c:v>70.810109675433793</c:v>
                </c:pt>
                <c:pt idx="1675">
                  <c:v>70.810125358687003</c:v>
                </c:pt>
                <c:pt idx="1676">
                  <c:v>70.810141041940099</c:v>
                </c:pt>
                <c:pt idx="1677">
                  <c:v>70.810156725193295</c:v>
                </c:pt>
                <c:pt idx="1678">
                  <c:v>70.810172408446405</c:v>
                </c:pt>
                <c:pt idx="1679">
                  <c:v>70.810188091699601</c:v>
                </c:pt>
                <c:pt idx="1680">
                  <c:v>70.810203774952697</c:v>
                </c:pt>
                <c:pt idx="1681">
                  <c:v>70.810219458205907</c:v>
                </c:pt>
                <c:pt idx="1682">
                  <c:v>70.810235141459003</c:v>
                </c:pt>
                <c:pt idx="1683">
                  <c:v>70.810250824712199</c:v>
                </c:pt>
                <c:pt idx="1684">
                  <c:v>70.810266507965295</c:v>
                </c:pt>
                <c:pt idx="1685">
                  <c:v>70.810282191218406</c:v>
                </c:pt>
                <c:pt idx="1686">
                  <c:v>70.810297874471601</c:v>
                </c:pt>
                <c:pt idx="1687">
                  <c:v>70.810313557724797</c:v>
                </c:pt>
                <c:pt idx="1688">
                  <c:v>70.810329240977893</c:v>
                </c:pt>
                <c:pt idx="1689">
                  <c:v>70.810344924231003</c:v>
                </c:pt>
                <c:pt idx="1690">
                  <c:v>70.810360607484199</c:v>
                </c:pt>
                <c:pt idx="1691">
                  <c:v>70.810376290737295</c:v>
                </c:pt>
                <c:pt idx="1692">
                  <c:v>70.810391973990505</c:v>
                </c:pt>
                <c:pt idx="1693">
                  <c:v>70.810407657243601</c:v>
                </c:pt>
                <c:pt idx="1694">
                  <c:v>70.810423340496797</c:v>
                </c:pt>
                <c:pt idx="1695">
                  <c:v>70.810439023749893</c:v>
                </c:pt>
                <c:pt idx="1696">
                  <c:v>70.810454707003103</c:v>
                </c:pt>
                <c:pt idx="1697">
                  <c:v>70.810470390256199</c:v>
                </c:pt>
                <c:pt idx="1698">
                  <c:v>70.810486073509395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[1]ThermRot_DFN!$J$2:$J$2500</c:f>
              <c:numCache>
                <c:formatCode>General</c:formatCode>
                <c:ptCount val="2499"/>
                <c:pt idx="0">
                  <c:v>31.7</c:v>
                </c:pt>
                <c:pt idx="1">
                  <c:v>34</c:v>
                </c:pt>
                <c:pt idx="2">
                  <c:v>36</c:v>
                </c:pt>
                <c:pt idx="3">
                  <c:v>37.6</c:v>
                </c:pt>
                <c:pt idx="4">
                  <c:v>38.9</c:v>
                </c:pt>
                <c:pt idx="5">
                  <c:v>39.9</c:v>
                </c:pt>
                <c:pt idx="6">
                  <c:v>40.799999999999997</c:v>
                </c:pt>
                <c:pt idx="7">
                  <c:v>41.6</c:v>
                </c:pt>
                <c:pt idx="8">
                  <c:v>42.3</c:v>
                </c:pt>
                <c:pt idx="9">
                  <c:v>42.9</c:v>
                </c:pt>
                <c:pt idx="10">
                  <c:v>43.4</c:v>
                </c:pt>
                <c:pt idx="11">
                  <c:v>43.9</c:v>
                </c:pt>
                <c:pt idx="12">
                  <c:v>44.3</c:v>
                </c:pt>
                <c:pt idx="13">
                  <c:v>44.8</c:v>
                </c:pt>
                <c:pt idx="14">
                  <c:v>45.2</c:v>
                </c:pt>
                <c:pt idx="15">
                  <c:v>45.5</c:v>
                </c:pt>
                <c:pt idx="16">
                  <c:v>45.9</c:v>
                </c:pt>
                <c:pt idx="17">
                  <c:v>46.2</c:v>
                </c:pt>
                <c:pt idx="18">
                  <c:v>46.5</c:v>
                </c:pt>
                <c:pt idx="19">
                  <c:v>46.8</c:v>
                </c:pt>
                <c:pt idx="20">
                  <c:v>47.1</c:v>
                </c:pt>
                <c:pt idx="21">
                  <c:v>47.4</c:v>
                </c:pt>
                <c:pt idx="22">
                  <c:v>47.7</c:v>
                </c:pt>
                <c:pt idx="23">
                  <c:v>47.9</c:v>
                </c:pt>
                <c:pt idx="24">
                  <c:v>48.2</c:v>
                </c:pt>
                <c:pt idx="25">
                  <c:v>48.4</c:v>
                </c:pt>
                <c:pt idx="26">
                  <c:v>48.7</c:v>
                </c:pt>
                <c:pt idx="27">
                  <c:v>48.9</c:v>
                </c:pt>
                <c:pt idx="28">
                  <c:v>49.1</c:v>
                </c:pt>
                <c:pt idx="29">
                  <c:v>49.4</c:v>
                </c:pt>
                <c:pt idx="30">
                  <c:v>49.6</c:v>
                </c:pt>
                <c:pt idx="31">
                  <c:v>49.8</c:v>
                </c:pt>
                <c:pt idx="32">
                  <c:v>50</c:v>
                </c:pt>
                <c:pt idx="33">
                  <c:v>50.2</c:v>
                </c:pt>
                <c:pt idx="34">
                  <c:v>50.4</c:v>
                </c:pt>
                <c:pt idx="35">
                  <c:v>50.7</c:v>
                </c:pt>
                <c:pt idx="36">
                  <c:v>50.9</c:v>
                </c:pt>
                <c:pt idx="37">
                  <c:v>51.1</c:v>
                </c:pt>
                <c:pt idx="38">
                  <c:v>51.3</c:v>
                </c:pt>
                <c:pt idx="39">
                  <c:v>51.5</c:v>
                </c:pt>
                <c:pt idx="40">
                  <c:v>51.6</c:v>
                </c:pt>
                <c:pt idx="41">
                  <c:v>51.8</c:v>
                </c:pt>
                <c:pt idx="42">
                  <c:v>52</c:v>
                </c:pt>
                <c:pt idx="43">
                  <c:v>52.2</c:v>
                </c:pt>
                <c:pt idx="44">
                  <c:v>52.4</c:v>
                </c:pt>
                <c:pt idx="45">
                  <c:v>52.6</c:v>
                </c:pt>
                <c:pt idx="46">
                  <c:v>52.8</c:v>
                </c:pt>
                <c:pt idx="47">
                  <c:v>52.9</c:v>
                </c:pt>
                <c:pt idx="48">
                  <c:v>53.1</c:v>
                </c:pt>
                <c:pt idx="49">
                  <c:v>53.3</c:v>
                </c:pt>
                <c:pt idx="50">
                  <c:v>53.5</c:v>
                </c:pt>
                <c:pt idx="51">
                  <c:v>53.6</c:v>
                </c:pt>
                <c:pt idx="52">
                  <c:v>53.8</c:v>
                </c:pt>
                <c:pt idx="53">
                  <c:v>54</c:v>
                </c:pt>
                <c:pt idx="54">
                  <c:v>54.1</c:v>
                </c:pt>
                <c:pt idx="55">
                  <c:v>54.3</c:v>
                </c:pt>
                <c:pt idx="56">
                  <c:v>54.5</c:v>
                </c:pt>
                <c:pt idx="57">
                  <c:v>54.6</c:v>
                </c:pt>
                <c:pt idx="58">
                  <c:v>54.8</c:v>
                </c:pt>
                <c:pt idx="59">
                  <c:v>54.9</c:v>
                </c:pt>
                <c:pt idx="60">
                  <c:v>55.1</c:v>
                </c:pt>
                <c:pt idx="61">
                  <c:v>55.2</c:v>
                </c:pt>
                <c:pt idx="62">
                  <c:v>55.4</c:v>
                </c:pt>
                <c:pt idx="63">
                  <c:v>55.5</c:v>
                </c:pt>
                <c:pt idx="64">
                  <c:v>55.7</c:v>
                </c:pt>
                <c:pt idx="65">
                  <c:v>55.8</c:v>
                </c:pt>
                <c:pt idx="66">
                  <c:v>56</c:v>
                </c:pt>
                <c:pt idx="67">
                  <c:v>56.1</c:v>
                </c:pt>
                <c:pt idx="68">
                  <c:v>56.3</c:v>
                </c:pt>
                <c:pt idx="69">
                  <c:v>56.4</c:v>
                </c:pt>
                <c:pt idx="70">
                  <c:v>56.5</c:v>
                </c:pt>
                <c:pt idx="71">
                  <c:v>56.7</c:v>
                </c:pt>
                <c:pt idx="72">
                  <c:v>56.8</c:v>
                </c:pt>
                <c:pt idx="73">
                  <c:v>57</c:v>
                </c:pt>
                <c:pt idx="74">
                  <c:v>57.1</c:v>
                </c:pt>
                <c:pt idx="75">
                  <c:v>57.2</c:v>
                </c:pt>
                <c:pt idx="76">
                  <c:v>57.4</c:v>
                </c:pt>
                <c:pt idx="77">
                  <c:v>57.5</c:v>
                </c:pt>
                <c:pt idx="78">
                  <c:v>57.6</c:v>
                </c:pt>
                <c:pt idx="79">
                  <c:v>57.7</c:v>
                </c:pt>
                <c:pt idx="80">
                  <c:v>57.9</c:v>
                </c:pt>
                <c:pt idx="81">
                  <c:v>58</c:v>
                </c:pt>
                <c:pt idx="82">
                  <c:v>58.1</c:v>
                </c:pt>
                <c:pt idx="83">
                  <c:v>58.2</c:v>
                </c:pt>
                <c:pt idx="84">
                  <c:v>58.4</c:v>
                </c:pt>
                <c:pt idx="85">
                  <c:v>58.5</c:v>
                </c:pt>
                <c:pt idx="86">
                  <c:v>58.6</c:v>
                </c:pt>
                <c:pt idx="87">
                  <c:v>58.7</c:v>
                </c:pt>
                <c:pt idx="88">
                  <c:v>58.8</c:v>
                </c:pt>
                <c:pt idx="89">
                  <c:v>59</c:v>
                </c:pt>
                <c:pt idx="90">
                  <c:v>59.1</c:v>
                </c:pt>
                <c:pt idx="91">
                  <c:v>59.2</c:v>
                </c:pt>
                <c:pt idx="92">
                  <c:v>59.3</c:v>
                </c:pt>
                <c:pt idx="93">
                  <c:v>59.4</c:v>
                </c:pt>
                <c:pt idx="94">
                  <c:v>59.5</c:v>
                </c:pt>
                <c:pt idx="95">
                  <c:v>59.6</c:v>
                </c:pt>
                <c:pt idx="96">
                  <c:v>59.7</c:v>
                </c:pt>
                <c:pt idx="97">
                  <c:v>59.8</c:v>
                </c:pt>
                <c:pt idx="98">
                  <c:v>59.9</c:v>
                </c:pt>
                <c:pt idx="99">
                  <c:v>60</c:v>
                </c:pt>
                <c:pt idx="100">
                  <c:v>60.1</c:v>
                </c:pt>
                <c:pt idx="101">
                  <c:v>60.2</c:v>
                </c:pt>
                <c:pt idx="102">
                  <c:v>60.3</c:v>
                </c:pt>
                <c:pt idx="103">
                  <c:v>60.4</c:v>
                </c:pt>
                <c:pt idx="104">
                  <c:v>60.5</c:v>
                </c:pt>
                <c:pt idx="105">
                  <c:v>60.6</c:v>
                </c:pt>
                <c:pt idx="106">
                  <c:v>60.7</c:v>
                </c:pt>
                <c:pt idx="107">
                  <c:v>60.8</c:v>
                </c:pt>
                <c:pt idx="108">
                  <c:v>60.9</c:v>
                </c:pt>
                <c:pt idx="109">
                  <c:v>61</c:v>
                </c:pt>
                <c:pt idx="110">
                  <c:v>61.1</c:v>
                </c:pt>
                <c:pt idx="111">
                  <c:v>61.2</c:v>
                </c:pt>
                <c:pt idx="112">
                  <c:v>61.3</c:v>
                </c:pt>
                <c:pt idx="113">
                  <c:v>61.4</c:v>
                </c:pt>
                <c:pt idx="114">
                  <c:v>61.5</c:v>
                </c:pt>
                <c:pt idx="115">
                  <c:v>61.6</c:v>
                </c:pt>
                <c:pt idx="116">
                  <c:v>61.6</c:v>
                </c:pt>
                <c:pt idx="117">
                  <c:v>61.7</c:v>
                </c:pt>
                <c:pt idx="118">
                  <c:v>61.8</c:v>
                </c:pt>
                <c:pt idx="119">
                  <c:v>61.9</c:v>
                </c:pt>
                <c:pt idx="120">
                  <c:v>62</c:v>
                </c:pt>
                <c:pt idx="121">
                  <c:v>62.1</c:v>
                </c:pt>
                <c:pt idx="122">
                  <c:v>62.2</c:v>
                </c:pt>
                <c:pt idx="123">
                  <c:v>62.2</c:v>
                </c:pt>
                <c:pt idx="124">
                  <c:v>62.3</c:v>
                </c:pt>
                <c:pt idx="125">
                  <c:v>62.4</c:v>
                </c:pt>
                <c:pt idx="126">
                  <c:v>62.5</c:v>
                </c:pt>
                <c:pt idx="127">
                  <c:v>62.5</c:v>
                </c:pt>
                <c:pt idx="128">
                  <c:v>62.6</c:v>
                </c:pt>
                <c:pt idx="129">
                  <c:v>62.7</c:v>
                </c:pt>
                <c:pt idx="130">
                  <c:v>62.8</c:v>
                </c:pt>
                <c:pt idx="131">
                  <c:v>62.9</c:v>
                </c:pt>
                <c:pt idx="132">
                  <c:v>62.9</c:v>
                </c:pt>
                <c:pt idx="133">
                  <c:v>63</c:v>
                </c:pt>
                <c:pt idx="134">
                  <c:v>63.1</c:v>
                </c:pt>
                <c:pt idx="135">
                  <c:v>63.2</c:v>
                </c:pt>
                <c:pt idx="136">
                  <c:v>63.2</c:v>
                </c:pt>
                <c:pt idx="137">
                  <c:v>63.3</c:v>
                </c:pt>
                <c:pt idx="138">
                  <c:v>63.4</c:v>
                </c:pt>
                <c:pt idx="139">
                  <c:v>63.4</c:v>
                </c:pt>
                <c:pt idx="140">
                  <c:v>63.5</c:v>
                </c:pt>
                <c:pt idx="141">
                  <c:v>63.6</c:v>
                </c:pt>
                <c:pt idx="142">
                  <c:v>63.6</c:v>
                </c:pt>
                <c:pt idx="143">
                  <c:v>63.7</c:v>
                </c:pt>
                <c:pt idx="144">
                  <c:v>63.8</c:v>
                </c:pt>
                <c:pt idx="145">
                  <c:v>63.8</c:v>
                </c:pt>
                <c:pt idx="146">
                  <c:v>63.9</c:v>
                </c:pt>
                <c:pt idx="147">
                  <c:v>64</c:v>
                </c:pt>
                <c:pt idx="148">
                  <c:v>64</c:v>
                </c:pt>
                <c:pt idx="149">
                  <c:v>64.099999999999994</c:v>
                </c:pt>
                <c:pt idx="150">
                  <c:v>64.2</c:v>
                </c:pt>
                <c:pt idx="151">
                  <c:v>64.2</c:v>
                </c:pt>
                <c:pt idx="152">
                  <c:v>64.3</c:v>
                </c:pt>
                <c:pt idx="153">
                  <c:v>64.3</c:v>
                </c:pt>
                <c:pt idx="154">
                  <c:v>64.400000000000006</c:v>
                </c:pt>
                <c:pt idx="155">
                  <c:v>64.5</c:v>
                </c:pt>
                <c:pt idx="156">
                  <c:v>64.5</c:v>
                </c:pt>
                <c:pt idx="157">
                  <c:v>64.599999999999994</c:v>
                </c:pt>
                <c:pt idx="158">
                  <c:v>64.599999999999994</c:v>
                </c:pt>
                <c:pt idx="159">
                  <c:v>64.7</c:v>
                </c:pt>
                <c:pt idx="160">
                  <c:v>64.7</c:v>
                </c:pt>
                <c:pt idx="161">
                  <c:v>64.8</c:v>
                </c:pt>
                <c:pt idx="162">
                  <c:v>64.8</c:v>
                </c:pt>
                <c:pt idx="163">
                  <c:v>64.900000000000006</c:v>
                </c:pt>
                <c:pt idx="164">
                  <c:v>65</c:v>
                </c:pt>
                <c:pt idx="165">
                  <c:v>65</c:v>
                </c:pt>
                <c:pt idx="166">
                  <c:v>65.099999999999994</c:v>
                </c:pt>
                <c:pt idx="167">
                  <c:v>65.099999999999994</c:v>
                </c:pt>
                <c:pt idx="168">
                  <c:v>65.2</c:v>
                </c:pt>
                <c:pt idx="169">
                  <c:v>65.2</c:v>
                </c:pt>
                <c:pt idx="170">
                  <c:v>65.3</c:v>
                </c:pt>
                <c:pt idx="171">
                  <c:v>65.3</c:v>
                </c:pt>
                <c:pt idx="172">
                  <c:v>65.400000000000006</c:v>
                </c:pt>
                <c:pt idx="173">
                  <c:v>65.400000000000006</c:v>
                </c:pt>
                <c:pt idx="174">
                  <c:v>65.5</c:v>
                </c:pt>
                <c:pt idx="175">
                  <c:v>65.5</c:v>
                </c:pt>
                <c:pt idx="176">
                  <c:v>65.599999999999994</c:v>
                </c:pt>
                <c:pt idx="177">
                  <c:v>65.599999999999994</c:v>
                </c:pt>
                <c:pt idx="178">
                  <c:v>65.7</c:v>
                </c:pt>
                <c:pt idx="179">
                  <c:v>65.7</c:v>
                </c:pt>
                <c:pt idx="180">
                  <c:v>65.7</c:v>
                </c:pt>
                <c:pt idx="181">
                  <c:v>65.8</c:v>
                </c:pt>
                <c:pt idx="182">
                  <c:v>65.8</c:v>
                </c:pt>
                <c:pt idx="183">
                  <c:v>65.900000000000006</c:v>
                </c:pt>
                <c:pt idx="184">
                  <c:v>65.900000000000006</c:v>
                </c:pt>
                <c:pt idx="185">
                  <c:v>66</c:v>
                </c:pt>
                <c:pt idx="186">
                  <c:v>66</c:v>
                </c:pt>
                <c:pt idx="187">
                  <c:v>66.099999999999994</c:v>
                </c:pt>
                <c:pt idx="188">
                  <c:v>66.099999999999994</c:v>
                </c:pt>
                <c:pt idx="189">
                  <c:v>66.099999999999994</c:v>
                </c:pt>
                <c:pt idx="190">
                  <c:v>66.2</c:v>
                </c:pt>
                <c:pt idx="191">
                  <c:v>66.2</c:v>
                </c:pt>
                <c:pt idx="192">
                  <c:v>66.3</c:v>
                </c:pt>
                <c:pt idx="193">
                  <c:v>66.3</c:v>
                </c:pt>
                <c:pt idx="194">
                  <c:v>66.3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66.5</c:v>
                </c:pt>
                <c:pt idx="198">
                  <c:v>66.5</c:v>
                </c:pt>
                <c:pt idx="199">
                  <c:v>66.5</c:v>
                </c:pt>
                <c:pt idx="200">
                  <c:v>66.599999999999994</c:v>
                </c:pt>
                <c:pt idx="201">
                  <c:v>66.599999999999994</c:v>
                </c:pt>
                <c:pt idx="202">
                  <c:v>66.599999999999994</c:v>
                </c:pt>
                <c:pt idx="203">
                  <c:v>66.7</c:v>
                </c:pt>
                <c:pt idx="204">
                  <c:v>66.7</c:v>
                </c:pt>
                <c:pt idx="205">
                  <c:v>66.8</c:v>
                </c:pt>
                <c:pt idx="206">
                  <c:v>66.8</c:v>
                </c:pt>
                <c:pt idx="207">
                  <c:v>66.8</c:v>
                </c:pt>
                <c:pt idx="208">
                  <c:v>66.900000000000006</c:v>
                </c:pt>
                <c:pt idx="209">
                  <c:v>66.900000000000006</c:v>
                </c:pt>
                <c:pt idx="210">
                  <c:v>66.900000000000006</c:v>
                </c:pt>
                <c:pt idx="211">
                  <c:v>67</c:v>
                </c:pt>
                <c:pt idx="212">
                  <c:v>67</c:v>
                </c:pt>
                <c:pt idx="213">
                  <c:v>67</c:v>
                </c:pt>
                <c:pt idx="214">
                  <c:v>67.099999999999994</c:v>
                </c:pt>
                <c:pt idx="215">
                  <c:v>67.099999999999994</c:v>
                </c:pt>
                <c:pt idx="216">
                  <c:v>67.099999999999994</c:v>
                </c:pt>
                <c:pt idx="217">
                  <c:v>67.2</c:v>
                </c:pt>
                <c:pt idx="218">
                  <c:v>67.2</c:v>
                </c:pt>
                <c:pt idx="219">
                  <c:v>67.2</c:v>
                </c:pt>
                <c:pt idx="220">
                  <c:v>67.3</c:v>
                </c:pt>
                <c:pt idx="221">
                  <c:v>67.3</c:v>
                </c:pt>
                <c:pt idx="222">
                  <c:v>67.3</c:v>
                </c:pt>
                <c:pt idx="223">
                  <c:v>67.400000000000006</c:v>
                </c:pt>
                <c:pt idx="224">
                  <c:v>67.400000000000006</c:v>
                </c:pt>
                <c:pt idx="225">
                  <c:v>67.400000000000006</c:v>
                </c:pt>
                <c:pt idx="226">
                  <c:v>67.400000000000006</c:v>
                </c:pt>
                <c:pt idx="227">
                  <c:v>67.5</c:v>
                </c:pt>
                <c:pt idx="228">
                  <c:v>67.5</c:v>
                </c:pt>
                <c:pt idx="229">
                  <c:v>67.5</c:v>
                </c:pt>
                <c:pt idx="230">
                  <c:v>67.599999999999994</c:v>
                </c:pt>
                <c:pt idx="231">
                  <c:v>67.599999999999994</c:v>
                </c:pt>
                <c:pt idx="232">
                  <c:v>67.599999999999994</c:v>
                </c:pt>
                <c:pt idx="233">
                  <c:v>67.599999999999994</c:v>
                </c:pt>
                <c:pt idx="234">
                  <c:v>67.7</c:v>
                </c:pt>
                <c:pt idx="235">
                  <c:v>67.7</c:v>
                </c:pt>
                <c:pt idx="236">
                  <c:v>67.7</c:v>
                </c:pt>
                <c:pt idx="237">
                  <c:v>67.8</c:v>
                </c:pt>
                <c:pt idx="238">
                  <c:v>67.8</c:v>
                </c:pt>
                <c:pt idx="239">
                  <c:v>67.8</c:v>
                </c:pt>
                <c:pt idx="240">
                  <c:v>67.8</c:v>
                </c:pt>
                <c:pt idx="241">
                  <c:v>67.900000000000006</c:v>
                </c:pt>
                <c:pt idx="242">
                  <c:v>67.900000000000006</c:v>
                </c:pt>
                <c:pt idx="243">
                  <c:v>67.900000000000006</c:v>
                </c:pt>
                <c:pt idx="244">
                  <c:v>67.900000000000006</c:v>
                </c:pt>
                <c:pt idx="245">
                  <c:v>68</c:v>
                </c:pt>
                <c:pt idx="246">
                  <c:v>68</c:v>
                </c:pt>
                <c:pt idx="247">
                  <c:v>68</c:v>
                </c:pt>
                <c:pt idx="248">
                  <c:v>68</c:v>
                </c:pt>
                <c:pt idx="249">
                  <c:v>68.099999999999994</c:v>
                </c:pt>
                <c:pt idx="250">
                  <c:v>68.099999999999994</c:v>
                </c:pt>
                <c:pt idx="251">
                  <c:v>68.099999999999994</c:v>
                </c:pt>
                <c:pt idx="252">
                  <c:v>68.099999999999994</c:v>
                </c:pt>
                <c:pt idx="253">
                  <c:v>68.2</c:v>
                </c:pt>
                <c:pt idx="254">
                  <c:v>68.2</c:v>
                </c:pt>
                <c:pt idx="255">
                  <c:v>68.2</c:v>
                </c:pt>
                <c:pt idx="256">
                  <c:v>68.2</c:v>
                </c:pt>
                <c:pt idx="257">
                  <c:v>68.2</c:v>
                </c:pt>
                <c:pt idx="258">
                  <c:v>68.3</c:v>
                </c:pt>
                <c:pt idx="259">
                  <c:v>68.3</c:v>
                </c:pt>
                <c:pt idx="260">
                  <c:v>68.3</c:v>
                </c:pt>
                <c:pt idx="261">
                  <c:v>68.3</c:v>
                </c:pt>
                <c:pt idx="262">
                  <c:v>68.400000000000006</c:v>
                </c:pt>
                <c:pt idx="263">
                  <c:v>68.400000000000006</c:v>
                </c:pt>
                <c:pt idx="264">
                  <c:v>68.400000000000006</c:v>
                </c:pt>
                <c:pt idx="265">
                  <c:v>68.400000000000006</c:v>
                </c:pt>
                <c:pt idx="266">
                  <c:v>68.400000000000006</c:v>
                </c:pt>
                <c:pt idx="267">
                  <c:v>68.5</c:v>
                </c:pt>
                <c:pt idx="268">
                  <c:v>68.5</c:v>
                </c:pt>
                <c:pt idx="269">
                  <c:v>68.5</c:v>
                </c:pt>
                <c:pt idx="270">
                  <c:v>68.5</c:v>
                </c:pt>
                <c:pt idx="271">
                  <c:v>68.5</c:v>
                </c:pt>
                <c:pt idx="272">
                  <c:v>68.599999999999994</c:v>
                </c:pt>
                <c:pt idx="273">
                  <c:v>68.599999999999994</c:v>
                </c:pt>
                <c:pt idx="274">
                  <c:v>68.599999999999994</c:v>
                </c:pt>
                <c:pt idx="275">
                  <c:v>68.599999999999994</c:v>
                </c:pt>
                <c:pt idx="276">
                  <c:v>68.599999999999994</c:v>
                </c:pt>
                <c:pt idx="277">
                  <c:v>68.7</c:v>
                </c:pt>
                <c:pt idx="278">
                  <c:v>68.7</c:v>
                </c:pt>
                <c:pt idx="279">
                  <c:v>68.7</c:v>
                </c:pt>
                <c:pt idx="280">
                  <c:v>68.7</c:v>
                </c:pt>
                <c:pt idx="281">
                  <c:v>68.7</c:v>
                </c:pt>
                <c:pt idx="282">
                  <c:v>68.7</c:v>
                </c:pt>
                <c:pt idx="283">
                  <c:v>68.8</c:v>
                </c:pt>
                <c:pt idx="284">
                  <c:v>68.8</c:v>
                </c:pt>
                <c:pt idx="285">
                  <c:v>68.8</c:v>
                </c:pt>
                <c:pt idx="286">
                  <c:v>68.8</c:v>
                </c:pt>
                <c:pt idx="287">
                  <c:v>68.8</c:v>
                </c:pt>
                <c:pt idx="288">
                  <c:v>68.8</c:v>
                </c:pt>
                <c:pt idx="289">
                  <c:v>68.900000000000006</c:v>
                </c:pt>
                <c:pt idx="290">
                  <c:v>68.900000000000006</c:v>
                </c:pt>
                <c:pt idx="291">
                  <c:v>68.900000000000006</c:v>
                </c:pt>
                <c:pt idx="292">
                  <c:v>68.900000000000006</c:v>
                </c:pt>
                <c:pt idx="293">
                  <c:v>68.900000000000006</c:v>
                </c:pt>
                <c:pt idx="294">
                  <c:v>68.900000000000006</c:v>
                </c:pt>
                <c:pt idx="295">
                  <c:v>69</c:v>
                </c:pt>
                <c:pt idx="296">
                  <c:v>69</c:v>
                </c:pt>
                <c:pt idx="297">
                  <c:v>69</c:v>
                </c:pt>
                <c:pt idx="298">
                  <c:v>69</c:v>
                </c:pt>
                <c:pt idx="299">
                  <c:v>69</c:v>
                </c:pt>
                <c:pt idx="300">
                  <c:v>69</c:v>
                </c:pt>
                <c:pt idx="301">
                  <c:v>69.099999999999994</c:v>
                </c:pt>
                <c:pt idx="302">
                  <c:v>69.099999999999994</c:v>
                </c:pt>
                <c:pt idx="303">
                  <c:v>69.099999999999994</c:v>
                </c:pt>
                <c:pt idx="304">
                  <c:v>69.099999999999994</c:v>
                </c:pt>
                <c:pt idx="305">
                  <c:v>69.099999999999994</c:v>
                </c:pt>
                <c:pt idx="306">
                  <c:v>69.099999999999994</c:v>
                </c:pt>
                <c:pt idx="307">
                  <c:v>69.099999999999994</c:v>
                </c:pt>
                <c:pt idx="308">
                  <c:v>69.2</c:v>
                </c:pt>
                <c:pt idx="309">
                  <c:v>69.2</c:v>
                </c:pt>
                <c:pt idx="310">
                  <c:v>69.2</c:v>
                </c:pt>
                <c:pt idx="311">
                  <c:v>69.2</c:v>
                </c:pt>
                <c:pt idx="312">
                  <c:v>69.2</c:v>
                </c:pt>
                <c:pt idx="313">
                  <c:v>69.2</c:v>
                </c:pt>
                <c:pt idx="314">
                  <c:v>69.2</c:v>
                </c:pt>
                <c:pt idx="315">
                  <c:v>69.2</c:v>
                </c:pt>
                <c:pt idx="316">
                  <c:v>69.3</c:v>
                </c:pt>
                <c:pt idx="317">
                  <c:v>69.3</c:v>
                </c:pt>
                <c:pt idx="318">
                  <c:v>69.3</c:v>
                </c:pt>
                <c:pt idx="319">
                  <c:v>69.3</c:v>
                </c:pt>
                <c:pt idx="320">
                  <c:v>69.3</c:v>
                </c:pt>
                <c:pt idx="321">
                  <c:v>69.3</c:v>
                </c:pt>
                <c:pt idx="322">
                  <c:v>69.3</c:v>
                </c:pt>
                <c:pt idx="323">
                  <c:v>69.3</c:v>
                </c:pt>
                <c:pt idx="324">
                  <c:v>69.400000000000006</c:v>
                </c:pt>
                <c:pt idx="325">
                  <c:v>69.400000000000006</c:v>
                </c:pt>
                <c:pt idx="326">
                  <c:v>69.400000000000006</c:v>
                </c:pt>
                <c:pt idx="327">
                  <c:v>69.400000000000006</c:v>
                </c:pt>
                <c:pt idx="328">
                  <c:v>69.400000000000006</c:v>
                </c:pt>
                <c:pt idx="329">
                  <c:v>69.400000000000006</c:v>
                </c:pt>
                <c:pt idx="330">
                  <c:v>69.400000000000006</c:v>
                </c:pt>
                <c:pt idx="331">
                  <c:v>69.400000000000006</c:v>
                </c:pt>
                <c:pt idx="332">
                  <c:v>69.400000000000006</c:v>
                </c:pt>
                <c:pt idx="333">
                  <c:v>69.5</c:v>
                </c:pt>
                <c:pt idx="334">
                  <c:v>69.5</c:v>
                </c:pt>
                <c:pt idx="335">
                  <c:v>69.5</c:v>
                </c:pt>
                <c:pt idx="336">
                  <c:v>69.5</c:v>
                </c:pt>
                <c:pt idx="337">
                  <c:v>69.5</c:v>
                </c:pt>
                <c:pt idx="338">
                  <c:v>69.5</c:v>
                </c:pt>
                <c:pt idx="339">
                  <c:v>69.5</c:v>
                </c:pt>
                <c:pt idx="340">
                  <c:v>69.5</c:v>
                </c:pt>
                <c:pt idx="341">
                  <c:v>69.5</c:v>
                </c:pt>
                <c:pt idx="342">
                  <c:v>69.599999999999994</c:v>
                </c:pt>
                <c:pt idx="343">
                  <c:v>69.599999999999994</c:v>
                </c:pt>
                <c:pt idx="344">
                  <c:v>69.599999999999994</c:v>
                </c:pt>
                <c:pt idx="345">
                  <c:v>69.599999999999994</c:v>
                </c:pt>
                <c:pt idx="346">
                  <c:v>69.599999999999994</c:v>
                </c:pt>
                <c:pt idx="347">
                  <c:v>69.599999999999994</c:v>
                </c:pt>
                <c:pt idx="348">
                  <c:v>69.599999999999994</c:v>
                </c:pt>
                <c:pt idx="349">
                  <c:v>69.599999999999994</c:v>
                </c:pt>
                <c:pt idx="350">
                  <c:v>69.599999999999994</c:v>
                </c:pt>
                <c:pt idx="351">
                  <c:v>69.599999999999994</c:v>
                </c:pt>
                <c:pt idx="352">
                  <c:v>69.7</c:v>
                </c:pt>
                <c:pt idx="353">
                  <c:v>69.7</c:v>
                </c:pt>
                <c:pt idx="354">
                  <c:v>69.7</c:v>
                </c:pt>
                <c:pt idx="355">
                  <c:v>69.7</c:v>
                </c:pt>
                <c:pt idx="356">
                  <c:v>69.7</c:v>
                </c:pt>
                <c:pt idx="357">
                  <c:v>69.7</c:v>
                </c:pt>
                <c:pt idx="358">
                  <c:v>69.7</c:v>
                </c:pt>
                <c:pt idx="359">
                  <c:v>69.7</c:v>
                </c:pt>
                <c:pt idx="360">
                  <c:v>69.7</c:v>
                </c:pt>
                <c:pt idx="361">
                  <c:v>69.7</c:v>
                </c:pt>
                <c:pt idx="362">
                  <c:v>69.7</c:v>
                </c:pt>
                <c:pt idx="363">
                  <c:v>69.8</c:v>
                </c:pt>
                <c:pt idx="364">
                  <c:v>69.8</c:v>
                </c:pt>
                <c:pt idx="365">
                  <c:v>69.8</c:v>
                </c:pt>
                <c:pt idx="366">
                  <c:v>69.8</c:v>
                </c:pt>
                <c:pt idx="367">
                  <c:v>69.8</c:v>
                </c:pt>
                <c:pt idx="368">
                  <c:v>69.8</c:v>
                </c:pt>
                <c:pt idx="369">
                  <c:v>69.8</c:v>
                </c:pt>
                <c:pt idx="370">
                  <c:v>69.8</c:v>
                </c:pt>
                <c:pt idx="371">
                  <c:v>69.8</c:v>
                </c:pt>
                <c:pt idx="372">
                  <c:v>69.8</c:v>
                </c:pt>
                <c:pt idx="373">
                  <c:v>69.8</c:v>
                </c:pt>
                <c:pt idx="374">
                  <c:v>69.8</c:v>
                </c:pt>
                <c:pt idx="375">
                  <c:v>69.8</c:v>
                </c:pt>
                <c:pt idx="376">
                  <c:v>69.900000000000006</c:v>
                </c:pt>
                <c:pt idx="377">
                  <c:v>69.900000000000006</c:v>
                </c:pt>
                <c:pt idx="378">
                  <c:v>69.900000000000006</c:v>
                </c:pt>
                <c:pt idx="379">
                  <c:v>69.900000000000006</c:v>
                </c:pt>
                <c:pt idx="380">
                  <c:v>69.900000000000006</c:v>
                </c:pt>
                <c:pt idx="381">
                  <c:v>69.900000000000006</c:v>
                </c:pt>
                <c:pt idx="382">
                  <c:v>69.900000000000006</c:v>
                </c:pt>
                <c:pt idx="383">
                  <c:v>69.900000000000006</c:v>
                </c:pt>
                <c:pt idx="384">
                  <c:v>69.900000000000006</c:v>
                </c:pt>
                <c:pt idx="385">
                  <c:v>69.900000000000006</c:v>
                </c:pt>
                <c:pt idx="386">
                  <c:v>69.900000000000006</c:v>
                </c:pt>
                <c:pt idx="387">
                  <c:v>69.900000000000006</c:v>
                </c:pt>
                <c:pt idx="388">
                  <c:v>69.900000000000006</c:v>
                </c:pt>
                <c:pt idx="389">
                  <c:v>70</c:v>
                </c:pt>
                <c:pt idx="390">
                  <c:v>70</c:v>
                </c:pt>
                <c:pt idx="391">
                  <c:v>70</c:v>
                </c:pt>
                <c:pt idx="392">
                  <c:v>70</c:v>
                </c:pt>
                <c:pt idx="393">
                  <c:v>70</c:v>
                </c:pt>
                <c:pt idx="394">
                  <c:v>70</c:v>
                </c:pt>
                <c:pt idx="395">
                  <c:v>70</c:v>
                </c:pt>
                <c:pt idx="396">
                  <c:v>70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70.099999999999994</c:v>
                </c:pt>
                <c:pt idx="406">
                  <c:v>70.099999999999994</c:v>
                </c:pt>
                <c:pt idx="407">
                  <c:v>70.099999999999994</c:v>
                </c:pt>
                <c:pt idx="408">
                  <c:v>70.099999999999994</c:v>
                </c:pt>
                <c:pt idx="409">
                  <c:v>70.099999999999994</c:v>
                </c:pt>
                <c:pt idx="410">
                  <c:v>70.099999999999994</c:v>
                </c:pt>
                <c:pt idx="411">
                  <c:v>70.099999999999994</c:v>
                </c:pt>
                <c:pt idx="412">
                  <c:v>70.099999999999994</c:v>
                </c:pt>
                <c:pt idx="413">
                  <c:v>70.099999999999994</c:v>
                </c:pt>
                <c:pt idx="414">
                  <c:v>70.099999999999994</c:v>
                </c:pt>
                <c:pt idx="415">
                  <c:v>70.099999999999994</c:v>
                </c:pt>
                <c:pt idx="416">
                  <c:v>70.099999999999994</c:v>
                </c:pt>
                <c:pt idx="417">
                  <c:v>70.099999999999994</c:v>
                </c:pt>
                <c:pt idx="418">
                  <c:v>70.099999999999994</c:v>
                </c:pt>
                <c:pt idx="419">
                  <c:v>70.099999999999994</c:v>
                </c:pt>
                <c:pt idx="420">
                  <c:v>70.099999999999994</c:v>
                </c:pt>
                <c:pt idx="421">
                  <c:v>70.099999999999994</c:v>
                </c:pt>
                <c:pt idx="422">
                  <c:v>70.099999999999994</c:v>
                </c:pt>
                <c:pt idx="423">
                  <c:v>70.099999999999994</c:v>
                </c:pt>
                <c:pt idx="424">
                  <c:v>70.2</c:v>
                </c:pt>
                <c:pt idx="425">
                  <c:v>70.2</c:v>
                </c:pt>
                <c:pt idx="426">
                  <c:v>70.2</c:v>
                </c:pt>
                <c:pt idx="427">
                  <c:v>70.2</c:v>
                </c:pt>
                <c:pt idx="428">
                  <c:v>70.2</c:v>
                </c:pt>
                <c:pt idx="429">
                  <c:v>70.2</c:v>
                </c:pt>
                <c:pt idx="430">
                  <c:v>70.2</c:v>
                </c:pt>
                <c:pt idx="431">
                  <c:v>70.2</c:v>
                </c:pt>
                <c:pt idx="432">
                  <c:v>70.2</c:v>
                </c:pt>
                <c:pt idx="433">
                  <c:v>70.2</c:v>
                </c:pt>
                <c:pt idx="434">
                  <c:v>70.2</c:v>
                </c:pt>
                <c:pt idx="435">
                  <c:v>70.2</c:v>
                </c:pt>
                <c:pt idx="436">
                  <c:v>70.2</c:v>
                </c:pt>
                <c:pt idx="437">
                  <c:v>70.2</c:v>
                </c:pt>
                <c:pt idx="438">
                  <c:v>70.2</c:v>
                </c:pt>
                <c:pt idx="439">
                  <c:v>70.2</c:v>
                </c:pt>
                <c:pt idx="440">
                  <c:v>70.2</c:v>
                </c:pt>
                <c:pt idx="441">
                  <c:v>70.2</c:v>
                </c:pt>
                <c:pt idx="442">
                  <c:v>70.2</c:v>
                </c:pt>
                <c:pt idx="443">
                  <c:v>70.2</c:v>
                </c:pt>
                <c:pt idx="444">
                  <c:v>70.2</c:v>
                </c:pt>
                <c:pt idx="445">
                  <c:v>70.3</c:v>
                </c:pt>
                <c:pt idx="446">
                  <c:v>70.3</c:v>
                </c:pt>
                <c:pt idx="447">
                  <c:v>70.3</c:v>
                </c:pt>
                <c:pt idx="448">
                  <c:v>70.3</c:v>
                </c:pt>
                <c:pt idx="449">
                  <c:v>70.3</c:v>
                </c:pt>
                <c:pt idx="450">
                  <c:v>70.3</c:v>
                </c:pt>
                <c:pt idx="451">
                  <c:v>70.3</c:v>
                </c:pt>
                <c:pt idx="452">
                  <c:v>70.3</c:v>
                </c:pt>
                <c:pt idx="453">
                  <c:v>70.3</c:v>
                </c:pt>
                <c:pt idx="454">
                  <c:v>70.3</c:v>
                </c:pt>
                <c:pt idx="455">
                  <c:v>70.3</c:v>
                </c:pt>
                <c:pt idx="456">
                  <c:v>70.3</c:v>
                </c:pt>
                <c:pt idx="457">
                  <c:v>70.3</c:v>
                </c:pt>
                <c:pt idx="458">
                  <c:v>70.3</c:v>
                </c:pt>
                <c:pt idx="459">
                  <c:v>70.3</c:v>
                </c:pt>
                <c:pt idx="460">
                  <c:v>70.3</c:v>
                </c:pt>
                <c:pt idx="461">
                  <c:v>70.3</c:v>
                </c:pt>
                <c:pt idx="462">
                  <c:v>70.3</c:v>
                </c:pt>
                <c:pt idx="463">
                  <c:v>70.3</c:v>
                </c:pt>
                <c:pt idx="464">
                  <c:v>70.3</c:v>
                </c:pt>
                <c:pt idx="465">
                  <c:v>70.3</c:v>
                </c:pt>
                <c:pt idx="466">
                  <c:v>70.3</c:v>
                </c:pt>
                <c:pt idx="467">
                  <c:v>70.3</c:v>
                </c:pt>
                <c:pt idx="468">
                  <c:v>70.3</c:v>
                </c:pt>
                <c:pt idx="469">
                  <c:v>70.3</c:v>
                </c:pt>
                <c:pt idx="470">
                  <c:v>70.400000000000006</c:v>
                </c:pt>
                <c:pt idx="471">
                  <c:v>70.400000000000006</c:v>
                </c:pt>
                <c:pt idx="472">
                  <c:v>70.400000000000006</c:v>
                </c:pt>
                <c:pt idx="473">
                  <c:v>70.400000000000006</c:v>
                </c:pt>
                <c:pt idx="474">
                  <c:v>70.400000000000006</c:v>
                </c:pt>
                <c:pt idx="475">
                  <c:v>70.400000000000006</c:v>
                </c:pt>
                <c:pt idx="476">
                  <c:v>70.400000000000006</c:v>
                </c:pt>
                <c:pt idx="477">
                  <c:v>70.400000000000006</c:v>
                </c:pt>
                <c:pt idx="478">
                  <c:v>70.400000000000006</c:v>
                </c:pt>
                <c:pt idx="479">
                  <c:v>70.400000000000006</c:v>
                </c:pt>
                <c:pt idx="480">
                  <c:v>70.400000000000006</c:v>
                </c:pt>
                <c:pt idx="481">
                  <c:v>70.400000000000006</c:v>
                </c:pt>
                <c:pt idx="482">
                  <c:v>70.400000000000006</c:v>
                </c:pt>
                <c:pt idx="483">
                  <c:v>70.400000000000006</c:v>
                </c:pt>
                <c:pt idx="484">
                  <c:v>70.400000000000006</c:v>
                </c:pt>
                <c:pt idx="485">
                  <c:v>70.400000000000006</c:v>
                </c:pt>
                <c:pt idx="486">
                  <c:v>70.400000000000006</c:v>
                </c:pt>
                <c:pt idx="487">
                  <c:v>70.400000000000006</c:v>
                </c:pt>
                <c:pt idx="488">
                  <c:v>70.400000000000006</c:v>
                </c:pt>
                <c:pt idx="489">
                  <c:v>70.400000000000006</c:v>
                </c:pt>
                <c:pt idx="490">
                  <c:v>70.400000000000006</c:v>
                </c:pt>
                <c:pt idx="491">
                  <c:v>70.400000000000006</c:v>
                </c:pt>
                <c:pt idx="492">
                  <c:v>70.400000000000006</c:v>
                </c:pt>
                <c:pt idx="493">
                  <c:v>70.400000000000006</c:v>
                </c:pt>
                <c:pt idx="494">
                  <c:v>70.400000000000006</c:v>
                </c:pt>
                <c:pt idx="495">
                  <c:v>70.400000000000006</c:v>
                </c:pt>
                <c:pt idx="496">
                  <c:v>70.400000000000006</c:v>
                </c:pt>
                <c:pt idx="497">
                  <c:v>70.400000000000006</c:v>
                </c:pt>
                <c:pt idx="498">
                  <c:v>70.400000000000006</c:v>
                </c:pt>
                <c:pt idx="499">
                  <c:v>70.400000000000006</c:v>
                </c:pt>
                <c:pt idx="500">
                  <c:v>70.400000000000006</c:v>
                </c:pt>
                <c:pt idx="501">
                  <c:v>70.400000000000006</c:v>
                </c:pt>
                <c:pt idx="502">
                  <c:v>70.400000000000006</c:v>
                </c:pt>
                <c:pt idx="503">
                  <c:v>70.400000000000006</c:v>
                </c:pt>
                <c:pt idx="504">
                  <c:v>70.400000000000006</c:v>
                </c:pt>
                <c:pt idx="505">
                  <c:v>70.5</c:v>
                </c:pt>
                <c:pt idx="506">
                  <c:v>70.5</c:v>
                </c:pt>
                <c:pt idx="507">
                  <c:v>70.5</c:v>
                </c:pt>
                <c:pt idx="508">
                  <c:v>70.5</c:v>
                </c:pt>
                <c:pt idx="509">
                  <c:v>70.5</c:v>
                </c:pt>
                <c:pt idx="510">
                  <c:v>70.5</c:v>
                </c:pt>
                <c:pt idx="511">
                  <c:v>70.5</c:v>
                </c:pt>
                <c:pt idx="512">
                  <c:v>70.5</c:v>
                </c:pt>
                <c:pt idx="513">
                  <c:v>70.5</c:v>
                </c:pt>
                <c:pt idx="514">
                  <c:v>70.5</c:v>
                </c:pt>
                <c:pt idx="515">
                  <c:v>70.5</c:v>
                </c:pt>
                <c:pt idx="516">
                  <c:v>70.5</c:v>
                </c:pt>
                <c:pt idx="517">
                  <c:v>70.5</c:v>
                </c:pt>
                <c:pt idx="518">
                  <c:v>70.5</c:v>
                </c:pt>
                <c:pt idx="519">
                  <c:v>70.5</c:v>
                </c:pt>
                <c:pt idx="520">
                  <c:v>70.5</c:v>
                </c:pt>
                <c:pt idx="521">
                  <c:v>70.5</c:v>
                </c:pt>
                <c:pt idx="522">
                  <c:v>70.5</c:v>
                </c:pt>
                <c:pt idx="523">
                  <c:v>70.5</c:v>
                </c:pt>
                <c:pt idx="524">
                  <c:v>70.5</c:v>
                </c:pt>
                <c:pt idx="525">
                  <c:v>70.5</c:v>
                </c:pt>
                <c:pt idx="526">
                  <c:v>70.5</c:v>
                </c:pt>
                <c:pt idx="527">
                  <c:v>70.5</c:v>
                </c:pt>
                <c:pt idx="528">
                  <c:v>70.5</c:v>
                </c:pt>
                <c:pt idx="529">
                  <c:v>70.5</c:v>
                </c:pt>
                <c:pt idx="530">
                  <c:v>70.5</c:v>
                </c:pt>
                <c:pt idx="531">
                  <c:v>70.5</c:v>
                </c:pt>
                <c:pt idx="532">
                  <c:v>70.5</c:v>
                </c:pt>
                <c:pt idx="533">
                  <c:v>70.5</c:v>
                </c:pt>
                <c:pt idx="534">
                  <c:v>70.5</c:v>
                </c:pt>
                <c:pt idx="535">
                  <c:v>70.5</c:v>
                </c:pt>
                <c:pt idx="536">
                  <c:v>70.5</c:v>
                </c:pt>
                <c:pt idx="537">
                  <c:v>70.5</c:v>
                </c:pt>
                <c:pt idx="538">
                  <c:v>70.5</c:v>
                </c:pt>
                <c:pt idx="539">
                  <c:v>70.5</c:v>
                </c:pt>
                <c:pt idx="540">
                  <c:v>70.5</c:v>
                </c:pt>
                <c:pt idx="541">
                  <c:v>70.5</c:v>
                </c:pt>
                <c:pt idx="542">
                  <c:v>70.5</c:v>
                </c:pt>
                <c:pt idx="543">
                  <c:v>70.5</c:v>
                </c:pt>
                <c:pt idx="544">
                  <c:v>70.5</c:v>
                </c:pt>
                <c:pt idx="545">
                  <c:v>70.5</c:v>
                </c:pt>
                <c:pt idx="546">
                  <c:v>70.5</c:v>
                </c:pt>
                <c:pt idx="547">
                  <c:v>70.5</c:v>
                </c:pt>
                <c:pt idx="548">
                  <c:v>70.5</c:v>
                </c:pt>
                <c:pt idx="549">
                  <c:v>70.599999999999994</c:v>
                </c:pt>
                <c:pt idx="550">
                  <c:v>70.599999999999994</c:v>
                </c:pt>
                <c:pt idx="551">
                  <c:v>70.599999999999994</c:v>
                </c:pt>
                <c:pt idx="552">
                  <c:v>70.599999999999994</c:v>
                </c:pt>
                <c:pt idx="553">
                  <c:v>70.599999999999994</c:v>
                </c:pt>
                <c:pt idx="554">
                  <c:v>70.599999999999994</c:v>
                </c:pt>
                <c:pt idx="555">
                  <c:v>70.599999999999994</c:v>
                </c:pt>
                <c:pt idx="556">
                  <c:v>70.599999999999994</c:v>
                </c:pt>
                <c:pt idx="557">
                  <c:v>70.599999999999994</c:v>
                </c:pt>
                <c:pt idx="558">
                  <c:v>70.599999999999994</c:v>
                </c:pt>
                <c:pt idx="559">
                  <c:v>70.599999999999994</c:v>
                </c:pt>
                <c:pt idx="560">
                  <c:v>70.599999999999994</c:v>
                </c:pt>
                <c:pt idx="561">
                  <c:v>70.599999999999994</c:v>
                </c:pt>
                <c:pt idx="562">
                  <c:v>70.599999999999994</c:v>
                </c:pt>
                <c:pt idx="563">
                  <c:v>70.599999999999994</c:v>
                </c:pt>
                <c:pt idx="564">
                  <c:v>70.599999999999994</c:v>
                </c:pt>
                <c:pt idx="565">
                  <c:v>70.599999999999994</c:v>
                </c:pt>
                <c:pt idx="566">
                  <c:v>70.599999999999994</c:v>
                </c:pt>
                <c:pt idx="567">
                  <c:v>70.599999999999994</c:v>
                </c:pt>
                <c:pt idx="568">
                  <c:v>70.599999999999994</c:v>
                </c:pt>
                <c:pt idx="569">
                  <c:v>70.599999999999994</c:v>
                </c:pt>
                <c:pt idx="570">
                  <c:v>70.599999999999994</c:v>
                </c:pt>
                <c:pt idx="571">
                  <c:v>70.599999999999994</c:v>
                </c:pt>
                <c:pt idx="572">
                  <c:v>70.599999999999994</c:v>
                </c:pt>
                <c:pt idx="573">
                  <c:v>70.599999999999994</c:v>
                </c:pt>
                <c:pt idx="574">
                  <c:v>70.599999999999994</c:v>
                </c:pt>
                <c:pt idx="575">
                  <c:v>70.599999999999994</c:v>
                </c:pt>
                <c:pt idx="576">
                  <c:v>70.599999999999994</c:v>
                </c:pt>
                <c:pt idx="577">
                  <c:v>70.599999999999994</c:v>
                </c:pt>
                <c:pt idx="578">
                  <c:v>70.599999999999994</c:v>
                </c:pt>
                <c:pt idx="579">
                  <c:v>70.599999999999994</c:v>
                </c:pt>
                <c:pt idx="580">
                  <c:v>70.599999999999994</c:v>
                </c:pt>
                <c:pt idx="581">
                  <c:v>70.599999999999994</c:v>
                </c:pt>
                <c:pt idx="582">
                  <c:v>70.599999999999994</c:v>
                </c:pt>
                <c:pt idx="583">
                  <c:v>70.599999999999994</c:v>
                </c:pt>
                <c:pt idx="584">
                  <c:v>70.599999999999994</c:v>
                </c:pt>
                <c:pt idx="585">
                  <c:v>70.599999999999994</c:v>
                </c:pt>
                <c:pt idx="586">
                  <c:v>70.599999999999994</c:v>
                </c:pt>
                <c:pt idx="587">
                  <c:v>70.599999999999994</c:v>
                </c:pt>
                <c:pt idx="588">
                  <c:v>70.599999999999994</c:v>
                </c:pt>
                <c:pt idx="589">
                  <c:v>70.599999999999994</c:v>
                </c:pt>
                <c:pt idx="590">
                  <c:v>70.599999999999994</c:v>
                </c:pt>
                <c:pt idx="591">
                  <c:v>70.599999999999994</c:v>
                </c:pt>
                <c:pt idx="592">
                  <c:v>70.599999999999994</c:v>
                </c:pt>
                <c:pt idx="593">
                  <c:v>70.599999999999994</c:v>
                </c:pt>
                <c:pt idx="594">
                  <c:v>70.599999999999994</c:v>
                </c:pt>
                <c:pt idx="595">
                  <c:v>70.599999999999994</c:v>
                </c:pt>
                <c:pt idx="596">
                  <c:v>70.599999999999994</c:v>
                </c:pt>
                <c:pt idx="597">
                  <c:v>70.599999999999994</c:v>
                </c:pt>
                <c:pt idx="598">
                  <c:v>70.599999999999994</c:v>
                </c:pt>
                <c:pt idx="599">
                  <c:v>70.599999999999994</c:v>
                </c:pt>
                <c:pt idx="600">
                  <c:v>70.599999999999994</c:v>
                </c:pt>
                <c:pt idx="601">
                  <c:v>70.599999999999994</c:v>
                </c:pt>
                <c:pt idx="602">
                  <c:v>70.599999999999994</c:v>
                </c:pt>
                <c:pt idx="603">
                  <c:v>70.599999999999994</c:v>
                </c:pt>
                <c:pt idx="604">
                  <c:v>70.599999999999994</c:v>
                </c:pt>
                <c:pt idx="605">
                  <c:v>70.599999999999994</c:v>
                </c:pt>
                <c:pt idx="606">
                  <c:v>70.599999999999994</c:v>
                </c:pt>
                <c:pt idx="607">
                  <c:v>70.599999999999994</c:v>
                </c:pt>
                <c:pt idx="608">
                  <c:v>70.599999999999994</c:v>
                </c:pt>
                <c:pt idx="609">
                  <c:v>70.599999999999994</c:v>
                </c:pt>
                <c:pt idx="610">
                  <c:v>70.599999999999994</c:v>
                </c:pt>
                <c:pt idx="611">
                  <c:v>70.599999999999994</c:v>
                </c:pt>
                <c:pt idx="612">
                  <c:v>70.599999999999994</c:v>
                </c:pt>
                <c:pt idx="613">
                  <c:v>70.599999999999994</c:v>
                </c:pt>
                <c:pt idx="614">
                  <c:v>70.7</c:v>
                </c:pt>
                <c:pt idx="615">
                  <c:v>70.599999999999994</c:v>
                </c:pt>
                <c:pt idx="616">
                  <c:v>70.599999999999994</c:v>
                </c:pt>
                <c:pt idx="617">
                  <c:v>70.7</c:v>
                </c:pt>
                <c:pt idx="618">
                  <c:v>70.7</c:v>
                </c:pt>
                <c:pt idx="619">
                  <c:v>70.7</c:v>
                </c:pt>
                <c:pt idx="620">
                  <c:v>70.7</c:v>
                </c:pt>
                <c:pt idx="621">
                  <c:v>70.7</c:v>
                </c:pt>
                <c:pt idx="622">
                  <c:v>70.7</c:v>
                </c:pt>
                <c:pt idx="623">
                  <c:v>70.7</c:v>
                </c:pt>
                <c:pt idx="624">
                  <c:v>70.7</c:v>
                </c:pt>
                <c:pt idx="625">
                  <c:v>70.7</c:v>
                </c:pt>
                <c:pt idx="626">
                  <c:v>70.7</c:v>
                </c:pt>
                <c:pt idx="627">
                  <c:v>70.7</c:v>
                </c:pt>
                <c:pt idx="628">
                  <c:v>70.7</c:v>
                </c:pt>
                <c:pt idx="629">
                  <c:v>70.7</c:v>
                </c:pt>
                <c:pt idx="630">
                  <c:v>70.7</c:v>
                </c:pt>
                <c:pt idx="631">
                  <c:v>70.7</c:v>
                </c:pt>
                <c:pt idx="632">
                  <c:v>70.7</c:v>
                </c:pt>
                <c:pt idx="633">
                  <c:v>70.7</c:v>
                </c:pt>
                <c:pt idx="634">
                  <c:v>70.7</c:v>
                </c:pt>
                <c:pt idx="635">
                  <c:v>70.7</c:v>
                </c:pt>
                <c:pt idx="636">
                  <c:v>70.7</c:v>
                </c:pt>
                <c:pt idx="637">
                  <c:v>70.7</c:v>
                </c:pt>
                <c:pt idx="638">
                  <c:v>70.7</c:v>
                </c:pt>
                <c:pt idx="639">
                  <c:v>70.7</c:v>
                </c:pt>
                <c:pt idx="640">
                  <c:v>70.7</c:v>
                </c:pt>
                <c:pt idx="641">
                  <c:v>70.7</c:v>
                </c:pt>
                <c:pt idx="642">
                  <c:v>70.7</c:v>
                </c:pt>
                <c:pt idx="643">
                  <c:v>70.7</c:v>
                </c:pt>
                <c:pt idx="644">
                  <c:v>70.7</c:v>
                </c:pt>
                <c:pt idx="645">
                  <c:v>70.7</c:v>
                </c:pt>
                <c:pt idx="646">
                  <c:v>70.7</c:v>
                </c:pt>
                <c:pt idx="647">
                  <c:v>70.7</c:v>
                </c:pt>
                <c:pt idx="648">
                  <c:v>70.7</c:v>
                </c:pt>
                <c:pt idx="649">
                  <c:v>70.7</c:v>
                </c:pt>
                <c:pt idx="650">
                  <c:v>70.7</c:v>
                </c:pt>
                <c:pt idx="651">
                  <c:v>70.7</c:v>
                </c:pt>
                <c:pt idx="652">
                  <c:v>70.7</c:v>
                </c:pt>
                <c:pt idx="653">
                  <c:v>70.7</c:v>
                </c:pt>
                <c:pt idx="654">
                  <c:v>70.7</c:v>
                </c:pt>
                <c:pt idx="655">
                  <c:v>70.7</c:v>
                </c:pt>
                <c:pt idx="656">
                  <c:v>70.7</c:v>
                </c:pt>
                <c:pt idx="657">
                  <c:v>70.7</c:v>
                </c:pt>
                <c:pt idx="658">
                  <c:v>70.7</c:v>
                </c:pt>
                <c:pt idx="659">
                  <c:v>70.7</c:v>
                </c:pt>
                <c:pt idx="660">
                  <c:v>70.7</c:v>
                </c:pt>
                <c:pt idx="661">
                  <c:v>70.7</c:v>
                </c:pt>
                <c:pt idx="662">
                  <c:v>70.7</c:v>
                </c:pt>
                <c:pt idx="663">
                  <c:v>70.7</c:v>
                </c:pt>
                <c:pt idx="664">
                  <c:v>70.7</c:v>
                </c:pt>
                <c:pt idx="665">
                  <c:v>70.7</c:v>
                </c:pt>
                <c:pt idx="666">
                  <c:v>70.7</c:v>
                </c:pt>
                <c:pt idx="667">
                  <c:v>70.7</c:v>
                </c:pt>
                <c:pt idx="668">
                  <c:v>70.7</c:v>
                </c:pt>
                <c:pt idx="669">
                  <c:v>70.7</c:v>
                </c:pt>
                <c:pt idx="670">
                  <c:v>70.7</c:v>
                </c:pt>
                <c:pt idx="671">
                  <c:v>70.7</c:v>
                </c:pt>
                <c:pt idx="672">
                  <c:v>70.7</c:v>
                </c:pt>
                <c:pt idx="673">
                  <c:v>70.7</c:v>
                </c:pt>
                <c:pt idx="674">
                  <c:v>70.7</c:v>
                </c:pt>
                <c:pt idx="675">
                  <c:v>70.7</c:v>
                </c:pt>
                <c:pt idx="676">
                  <c:v>70.7</c:v>
                </c:pt>
                <c:pt idx="677">
                  <c:v>70.7</c:v>
                </c:pt>
                <c:pt idx="678">
                  <c:v>70.7</c:v>
                </c:pt>
                <c:pt idx="679">
                  <c:v>70.7</c:v>
                </c:pt>
                <c:pt idx="680">
                  <c:v>70.7</c:v>
                </c:pt>
                <c:pt idx="681">
                  <c:v>70.7</c:v>
                </c:pt>
                <c:pt idx="682">
                  <c:v>70.7</c:v>
                </c:pt>
                <c:pt idx="683">
                  <c:v>70.7</c:v>
                </c:pt>
                <c:pt idx="684">
                  <c:v>70.7</c:v>
                </c:pt>
                <c:pt idx="685">
                  <c:v>70.7</c:v>
                </c:pt>
                <c:pt idx="686">
                  <c:v>70.7</c:v>
                </c:pt>
                <c:pt idx="687">
                  <c:v>70.7</c:v>
                </c:pt>
                <c:pt idx="688">
                  <c:v>70.7</c:v>
                </c:pt>
                <c:pt idx="689">
                  <c:v>70.7</c:v>
                </c:pt>
                <c:pt idx="690">
                  <c:v>70.7</c:v>
                </c:pt>
                <c:pt idx="691">
                  <c:v>70.7</c:v>
                </c:pt>
                <c:pt idx="692">
                  <c:v>70.7</c:v>
                </c:pt>
                <c:pt idx="693">
                  <c:v>70.7</c:v>
                </c:pt>
                <c:pt idx="694">
                  <c:v>70.7</c:v>
                </c:pt>
                <c:pt idx="695">
                  <c:v>70.7</c:v>
                </c:pt>
                <c:pt idx="696">
                  <c:v>70.7</c:v>
                </c:pt>
                <c:pt idx="697">
                  <c:v>70.7</c:v>
                </c:pt>
                <c:pt idx="698">
                  <c:v>70.7</c:v>
                </c:pt>
                <c:pt idx="699">
                  <c:v>70.7</c:v>
                </c:pt>
                <c:pt idx="700">
                  <c:v>70.7</c:v>
                </c:pt>
                <c:pt idx="701">
                  <c:v>70.7</c:v>
                </c:pt>
                <c:pt idx="702">
                  <c:v>70.7</c:v>
                </c:pt>
                <c:pt idx="703">
                  <c:v>70.7</c:v>
                </c:pt>
                <c:pt idx="704">
                  <c:v>70.7</c:v>
                </c:pt>
                <c:pt idx="705">
                  <c:v>70.7</c:v>
                </c:pt>
                <c:pt idx="706">
                  <c:v>70.7</c:v>
                </c:pt>
                <c:pt idx="707">
                  <c:v>70.7</c:v>
                </c:pt>
                <c:pt idx="708">
                  <c:v>70.7</c:v>
                </c:pt>
                <c:pt idx="709">
                  <c:v>70.7</c:v>
                </c:pt>
                <c:pt idx="710">
                  <c:v>70.7</c:v>
                </c:pt>
                <c:pt idx="711">
                  <c:v>70.7</c:v>
                </c:pt>
                <c:pt idx="712">
                  <c:v>70.7</c:v>
                </c:pt>
                <c:pt idx="713">
                  <c:v>70.7</c:v>
                </c:pt>
                <c:pt idx="714">
                  <c:v>70.7</c:v>
                </c:pt>
                <c:pt idx="715">
                  <c:v>70.7</c:v>
                </c:pt>
                <c:pt idx="716">
                  <c:v>70.7</c:v>
                </c:pt>
                <c:pt idx="717">
                  <c:v>70.7</c:v>
                </c:pt>
                <c:pt idx="718">
                  <c:v>70.7</c:v>
                </c:pt>
                <c:pt idx="719">
                  <c:v>70.7</c:v>
                </c:pt>
                <c:pt idx="720">
                  <c:v>70.7</c:v>
                </c:pt>
                <c:pt idx="721">
                  <c:v>70.7</c:v>
                </c:pt>
                <c:pt idx="722">
                  <c:v>70.7</c:v>
                </c:pt>
                <c:pt idx="723">
                  <c:v>70.7</c:v>
                </c:pt>
                <c:pt idx="724">
                  <c:v>70.7</c:v>
                </c:pt>
                <c:pt idx="725">
                  <c:v>70.7</c:v>
                </c:pt>
                <c:pt idx="726">
                  <c:v>70.7</c:v>
                </c:pt>
                <c:pt idx="727">
                  <c:v>70.7</c:v>
                </c:pt>
                <c:pt idx="728">
                  <c:v>70.7</c:v>
                </c:pt>
                <c:pt idx="729">
                  <c:v>70.7</c:v>
                </c:pt>
                <c:pt idx="730">
                  <c:v>70.7</c:v>
                </c:pt>
                <c:pt idx="731">
                  <c:v>70.7</c:v>
                </c:pt>
                <c:pt idx="732">
                  <c:v>70.7</c:v>
                </c:pt>
                <c:pt idx="733">
                  <c:v>70.7</c:v>
                </c:pt>
                <c:pt idx="734">
                  <c:v>70.7</c:v>
                </c:pt>
                <c:pt idx="735">
                  <c:v>70.7</c:v>
                </c:pt>
                <c:pt idx="736">
                  <c:v>70.7</c:v>
                </c:pt>
                <c:pt idx="737">
                  <c:v>70.7</c:v>
                </c:pt>
                <c:pt idx="738">
                  <c:v>70.7</c:v>
                </c:pt>
                <c:pt idx="739">
                  <c:v>70.7</c:v>
                </c:pt>
                <c:pt idx="740">
                  <c:v>70.7</c:v>
                </c:pt>
                <c:pt idx="741">
                  <c:v>70.7</c:v>
                </c:pt>
                <c:pt idx="742">
                  <c:v>70.7</c:v>
                </c:pt>
                <c:pt idx="743">
                  <c:v>70.7</c:v>
                </c:pt>
                <c:pt idx="744">
                  <c:v>70.7</c:v>
                </c:pt>
                <c:pt idx="745">
                  <c:v>70.7</c:v>
                </c:pt>
                <c:pt idx="746">
                  <c:v>70.7</c:v>
                </c:pt>
                <c:pt idx="747">
                  <c:v>70.7</c:v>
                </c:pt>
                <c:pt idx="748">
                  <c:v>70.7</c:v>
                </c:pt>
                <c:pt idx="749">
                  <c:v>70.8</c:v>
                </c:pt>
                <c:pt idx="750">
                  <c:v>70.8</c:v>
                </c:pt>
                <c:pt idx="751">
                  <c:v>70.7</c:v>
                </c:pt>
                <c:pt idx="752">
                  <c:v>70.8</c:v>
                </c:pt>
                <c:pt idx="753">
                  <c:v>70.8</c:v>
                </c:pt>
                <c:pt idx="754">
                  <c:v>70.8</c:v>
                </c:pt>
                <c:pt idx="755">
                  <c:v>70.7</c:v>
                </c:pt>
                <c:pt idx="756">
                  <c:v>70.8</c:v>
                </c:pt>
                <c:pt idx="757">
                  <c:v>70.8</c:v>
                </c:pt>
                <c:pt idx="758">
                  <c:v>70.8</c:v>
                </c:pt>
                <c:pt idx="759">
                  <c:v>70.8</c:v>
                </c:pt>
                <c:pt idx="760">
                  <c:v>70.8</c:v>
                </c:pt>
                <c:pt idx="761">
                  <c:v>70.8</c:v>
                </c:pt>
                <c:pt idx="762">
                  <c:v>70.8</c:v>
                </c:pt>
                <c:pt idx="763">
                  <c:v>70.8</c:v>
                </c:pt>
                <c:pt idx="764">
                  <c:v>70.8</c:v>
                </c:pt>
                <c:pt idx="765">
                  <c:v>70.8</c:v>
                </c:pt>
                <c:pt idx="766">
                  <c:v>70.8</c:v>
                </c:pt>
                <c:pt idx="767">
                  <c:v>70.8</c:v>
                </c:pt>
                <c:pt idx="768">
                  <c:v>70.8</c:v>
                </c:pt>
                <c:pt idx="769">
                  <c:v>70.8</c:v>
                </c:pt>
                <c:pt idx="770">
                  <c:v>70.8</c:v>
                </c:pt>
                <c:pt idx="771">
                  <c:v>70.8</c:v>
                </c:pt>
                <c:pt idx="772">
                  <c:v>70.8</c:v>
                </c:pt>
                <c:pt idx="773">
                  <c:v>70.8</c:v>
                </c:pt>
                <c:pt idx="774">
                  <c:v>70.8</c:v>
                </c:pt>
                <c:pt idx="775">
                  <c:v>70.8</c:v>
                </c:pt>
                <c:pt idx="776">
                  <c:v>70.8</c:v>
                </c:pt>
                <c:pt idx="777">
                  <c:v>70.8</c:v>
                </c:pt>
                <c:pt idx="778">
                  <c:v>70.8</c:v>
                </c:pt>
                <c:pt idx="779">
                  <c:v>70.8</c:v>
                </c:pt>
                <c:pt idx="780">
                  <c:v>70.8</c:v>
                </c:pt>
                <c:pt idx="781">
                  <c:v>70.8</c:v>
                </c:pt>
                <c:pt idx="782">
                  <c:v>70.8</c:v>
                </c:pt>
                <c:pt idx="783">
                  <c:v>70.8</c:v>
                </c:pt>
                <c:pt idx="784">
                  <c:v>70.8</c:v>
                </c:pt>
                <c:pt idx="785">
                  <c:v>70.8</c:v>
                </c:pt>
                <c:pt idx="786">
                  <c:v>70.8</c:v>
                </c:pt>
                <c:pt idx="787">
                  <c:v>70.8</c:v>
                </c:pt>
                <c:pt idx="788">
                  <c:v>70.8</c:v>
                </c:pt>
                <c:pt idx="789">
                  <c:v>70.8</c:v>
                </c:pt>
                <c:pt idx="790">
                  <c:v>70.8</c:v>
                </c:pt>
                <c:pt idx="791">
                  <c:v>70.8</c:v>
                </c:pt>
                <c:pt idx="792">
                  <c:v>70.8</c:v>
                </c:pt>
                <c:pt idx="793">
                  <c:v>70.8</c:v>
                </c:pt>
                <c:pt idx="794">
                  <c:v>70.8</c:v>
                </c:pt>
                <c:pt idx="795">
                  <c:v>70.8</c:v>
                </c:pt>
                <c:pt idx="796">
                  <c:v>70.8</c:v>
                </c:pt>
                <c:pt idx="797">
                  <c:v>70.8</c:v>
                </c:pt>
                <c:pt idx="798">
                  <c:v>70.8</c:v>
                </c:pt>
                <c:pt idx="799">
                  <c:v>70.8</c:v>
                </c:pt>
                <c:pt idx="800">
                  <c:v>70.8</c:v>
                </c:pt>
                <c:pt idx="801">
                  <c:v>70.8</c:v>
                </c:pt>
                <c:pt idx="802">
                  <c:v>70.8</c:v>
                </c:pt>
                <c:pt idx="803">
                  <c:v>70.8</c:v>
                </c:pt>
                <c:pt idx="804">
                  <c:v>70.8</c:v>
                </c:pt>
                <c:pt idx="805">
                  <c:v>70.8</c:v>
                </c:pt>
                <c:pt idx="806">
                  <c:v>70.8</c:v>
                </c:pt>
                <c:pt idx="807">
                  <c:v>70.8</c:v>
                </c:pt>
                <c:pt idx="808">
                  <c:v>70.8</c:v>
                </c:pt>
                <c:pt idx="809">
                  <c:v>70.8</c:v>
                </c:pt>
                <c:pt idx="810">
                  <c:v>70.8</c:v>
                </c:pt>
                <c:pt idx="811">
                  <c:v>70.8</c:v>
                </c:pt>
                <c:pt idx="812">
                  <c:v>70.8</c:v>
                </c:pt>
                <c:pt idx="813">
                  <c:v>70.8</c:v>
                </c:pt>
                <c:pt idx="814">
                  <c:v>70.8</c:v>
                </c:pt>
                <c:pt idx="815">
                  <c:v>70.8</c:v>
                </c:pt>
                <c:pt idx="816">
                  <c:v>70.8</c:v>
                </c:pt>
                <c:pt idx="817">
                  <c:v>70.8</c:v>
                </c:pt>
                <c:pt idx="818">
                  <c:v>70.8</c:v>
                </c:pt>
                <c:pt idx="819">
                  <c:v>70.8</c:v>
                </c:pt>
                <c:pt idx="820">
                  <c:v>70.8</c:v>
                </c:pt>
                <c:pt idx="821">
                  <c:v>70.8</c:v>
                </c:pt>
                <c:pt idx="822">
                  <c:v>70.8</c:v>
                </c:pt>
                <c:pt idx="823">
                  <c:v>70.8</c:v>
                </c:pt>
                <c:pt idx="824">
                  <c:v>70.8</c:v>
                </c:pt>
                <c:pt idx="825">
                  <c:v>70.8</c:v>
                </c:pt>
                <c:pt idx="826">
                  <c:v>70.8</c:v>
                </c:pt>
                <c:pt idx="827">
                  <c:v>70.8</c:v>
                </c:pt>
                <c:pt idx="828">
                  <c:v>70.8</c:v>
                </c:pt>
                <c:pt idx="829">
                  <c:v>70.8</c:v>
                </c:pt>
                <c:pt idx="830">
                  <c:v>70.8</c:v>
                </c:pt>
                <c:pt idx="831">
                  <c:v>70.8</c:v>
                </c:pt>
                <c:pt idx="832">
                  <c:v>70.8</c:v>
                </c:pt>
                <c:pt idx="833">
                  <c:v>70.8</c:v>
                </c:pt>
                <c:pt idx="834">
                  <c:v>70.8</c:v>
                </c:pt>
                <c:pt idx="835">
                  <c:v>70.8</c:v>
                </c:pt>
                <c:pt idx="836">
                  <c:v>70.8</c:v>
                </c:pt>
                <c:pt idx="837">
                  <c:v>70.8</c:v>
                </c:pt>
                <c:pt idx="838">
                  <c:v>70.8</c:v>
                </c:pt>
                <c:pt idx="839">
                  <c:v>70.8</c:v>
                </c:pt>
                <c:pt idx="840">
                  <c:v>70.8</c:v>
                </c:pt>
                <c:pt idx="841">
                  <c:v>70.8</c:v>
                </c:pt>
                <c:pt idx="842">
                  <c:v>70.8</c:v>
                </c:pt>
                <c:pt idx="843">
                  <c:v>70.8</c:v>
                </c:pt>
                <c:pt idx="844">
                  <c:v>70.8</c:v>
                </c:pt>
                <c:pt idx="845">
                  <c:v>70.8</c:v>
                </c:pt>
                <c:pt idx="846">
                  <c:v>70.8</c:v>
                </c:pt>
                <c:pt idx="847">
                  <c:v>70.8</c:v>
                </c:pt>
                <c:pt idx="848">
                  <c:v>70.8</c:v>
                </c:pt>
                <c:pt idx="849">
                  <c:v>70.8</c:v>
                </c:pt>
                <c:pt idx="850">
                  <c:v>70.8</c:v>
                </c:pt>
                <c:pt idx="851">
                  <c:v>70.8</c:v>
                </c:pt>
                <c:pt idx="852">
                  <c:v>70.8</c:v>
                </c:pt>
                <c:pt idx="853">
                  <c:v>70.8</c:v>
                </c:pt>
                <c:pt idx="854">
                  <c:v>70.8</c:v>
                </c:pt>
                <c:pt idx="855">
                  <c:v>70.8</c:v>
                </c:pt>
                <c:pt idx="856">
                  <c:v>70.8</c:v>
                </c:pt>
                <c:pt idx="857">
                  <c:v>70.8</c:v>
                </c:pt>
                <c:pt idx="858">
                  <c:v>70.8</c:v>
                </c:pt>
                <c:pt idx="859">
                  <c:v>70.8</c:v>
                </c:pt>
                <c:pt idx="860">
                  <c:v>70.8</c:v>
                </c:pt>
                <c:pt idx="861">
                  <c:v>70.8</c:v>
                </c:pt>
                <c:pt idx="862">
                  <c:v>70.8</c:v>
                </c:pt>
                <c:pt idx="863">
                  <c:v>70.8</c:v>
                </c:pt>
                <c:pt idx="864">
                  <c:v>70.8</c:v>
                </c:pt>
                <c:pt idx="865">
                  <c:v>70.8</c:v>
                </c:pt>
                <c:pt idx="866">
                  <c:v>70.8</c:v>
                </c:pt>
                <c:pt idx="867">
                  <c:v>70.8</c:v>
                </c:pt>
                <c:pt idx="868">
                  <c:v>70.8</c:v>
                </c:pt>
                <c:pt idx="869">
                  <c:v>70.8</c:v>
                </c:pt>
                <c:pt idx="870">
                  <c:v>70.8</c:v>
                </c:pt>
                <c:pt idx="871">
                  <c:v>70.8</c:v>
                </c:pt>
                <c:pt idx="872">
                  <c:v>70.8</c:v>
                </c:pt>
                <c:pt idx="873">
                  <c:v>70.8</c:v>
                </c:pt>
                <c:pt idx="874">
                  <c:v>70.8</c:v>
                </c:pt>
                <c:pt idx="875">
                  <c:v>70.8</c:v>
                </c:pt>
                <c:pt idx="876">
                  <c:v>70.8</c:v>
                </c:pt>
                <c:pt idx="877">
                  <c:v>70.8</c:v>
                </c:pt>
                <c:pt idx="878">
                  <c:v>70.8</c:v>
                </c:pt>
                <c:pt idx="879">
                  <c:v>70.8</c:v>
                </c:pt>
                <c:pt idx="880">
                  <c:v>70.8</c:v>
                </c:pt>
                <c:pt idx="881">
                  <c:v>70.8</c:v>
                </c:pt>
                <c:pt idx="882">
                  <c:v>70.8</c:v>
                </c:pt>
                <c:pt idx="883">
                  <c:v>70.8</c:v>
                </c:pt>
                <c:pt idx="884">
                  <c:v>70.8</c:v>
                </c:pt>
                <c:pt idx="885">
                  <c:v>70.8</c:v>
                </c:pt>
                <c:pt idx="886">
                  <c:v>70.8</c:v>
                </c:pt>
                <c:pt idx="887">
                  <c:v>70.8</c:v>
                </c:pt>
                <c:pt idx="888">
                  <c:v>70.8</c:v>
                </c:pt>
                <c:pt idx="889">
                  <c:v>70.8</c:v>
                </c:pt>
                <c:pt idx="890">
                  <c:v>70.8</c:v>
                </c:pt>
                <c:pt idx="891">
                  <c:v>70.8</c:v>
                </c:pt>
                <c:pt idx="892">
                  <c:v>70.8</c:v>
                </c:pt>
                <c:pt idx="893">
                  <c:v>70.8</c:v>
                </c:pt>
                <c:pt idx="894">
                  <c:v>70.8</c:v>
                </c:pt>
                <c:pt idx="895">
                  <c:v>70.8</c:v>
                </c:pt>
                <c:pt idx="896">
                  <c:v>70.8</c:v>
                </c:pt>
                <c:pt idx="897">
                  <c:v>70.8</c:v>
                </c:pt>
                <c:pt idx="898">
                  <c:v>70.8</c:v>
                </c:pt>
                <c:pt idx="899">
                  <c:v>70.8</c:v>
                </c:pt>
                <c:pt idx="900">
                  <c:v>70.8</c:v>
                </c:pt>
                <c:pt idx="901">
                  <c:v>70.8</c:v>
                </c:pt>
                <c:pt idx="902">
                  <c:v>70.8</c:v>
                </c:pt>
                <c:pt idx="903">
                  <c:v>70.8</c:v>
                </c:pt>
                <c:pt idx="904">
                  <c:v>70.8</c:v>
                </c:pt>
                <c:pt idx="905">
                  <c:v>70.8</c:v>
                </c:pt>
                <c:pt idx="906">
                  <c:v>70.8</c:v>
                </c:pt>
                <c:pt idx="907">
                  <c:v>70.8</c:v>
                </c:pt>
                <c:pt idx="908">
                  <c:v>70.8</c:v>
                </c:pt>
                <c:pt idx="909">
                  <c:v>70.8</c:v>
                </c:pt>
                <c:pt idx="910">
                  <c:v>70.8</c:v>
                </c:pt>
                <c:pt idx="911">
                  <c:v>70.8</c:v>
                </c:pt>
                <c:pt idx="912">
                  <c:v>70.8</c:v>
                </c:pt>
                <c:pt idx="913">
                  <c:v>70.8</c:v>
                </c:pt>
                <c:pt idx="914">
                  <c:v>70.8</c:v>
                </c:pt>
                <c:pt idx="915">
                  <c:v>70.8</c:v>
                </c:pt>
                <c:pt idx="916">
                  <c:v>70.8</c:v>
                </c:pt>
                <c:pt idx="917">
                  <c:v>70.8</c:v>
                </c:pt>
                <c:pt idx="918">
                  <c:v>70.8</c:v>
                </c:pt>
                <c:pt idx="919">
                  <c:v>70.8</c:v>
                </c:pt>
                <c:pt idx="920">
                  <c:v>70.8</c:v>
                </c:pt>
                <c:pt idx="921">
                  <c:v>70.8</c:v>
                </c:pt>
                <c:pt idx="922">
                  <c:v>70.8</c:v>
                </c:pt>
                <c:pt idx="923">
                  <c:v>70.8</c:v>
                </c:pt>
                <c:pt idx="924">
                  <c:v>70.8</c:v>
                </c:pt>
                <c:pt idx="925">
                  <c:v>70.8</c:v>
                </c:pt>
                <c:pt idx="926">
                  <c:v>70.8</c:v>
                </c:pt>
                <c:pt idx="927">
                  <c:v>70.8</c:v>
                </c:pt>
                <c:pt idx="928">
                  <c:v>70.8</c:v>
                </c:pt>
                <c:pt idx="929">
                  <c:v>70.8</c:v>
                </c:pt>
                <c:pt idx="930">
                  <c:v>70.8</c:v>
                </c:pt>
                <c:pt idx="931">
                  <c:v>70.8</c:v>
                </c:pt>
                <c:pt idx="932">
                  <c:v>70.8</c:v>
                </c:pt>
                <c:pt idx="933">
                  <c:v>70.8</c:v>
                </c:pt>
                <c:pt idx="934">
                  <c:v>70.8</c:v>
                </c:pt>
                <c:pt idx="935">
                  <c:v>70.8</c:v>
                </c:pt>
                <c:pt idx="936">
                  <c:v>70.8</c:v>
                </c:pt>
                <c:pt idx="937">
                  <c:v>70.8</c:v>
                </c:pt>
                <c:pt idx="938">
                  <c:v>70.8</c:v>
                </c:pt>
                <c:pt idx="939">
                  <c:v>70.8</c:v>
                </c:pt>
                <c:pt idx="940">
                  <c:v>70.8</c:v>
                </c:pt>
                <c:pt idx="941">
                  <c:v>70.8</c:v>
                </c:pt>
                <c:pt idx="942">
                  <c:v>70.8</c:v>
                </c:pt>
                <c:pt idx="943">
                  <c:v>70.8</c:v>
                </c:pt>
                <c:pt idx="944">
                  <c:v>70.8</c:v>
                </c:pt>
                <c:pt idx="945">
                  <c:v>70.8</c:v>
                </c:pt>
                <c:pt idx="946">
                  <c:v>70.8</c:v>
                </c:pt>
                <c:pt idx="947">
                  <c:v>70.8</c:v>
                </c:pt>
                <c:pt idx="948">
                  <c:v>70.8</c:v>
                </c:pt>
                <c:pt idx="949">
                  <c:v>70.8</c:v>
                </c:pt>
                <c:pt idx="950">
                  <c:v>70.8</c:v>
                </c:pt>
                <c:pt idx="951">
                  <c:v>70.8</c:v>
                </c:pt>
                <c:pt idx="952">
                  <c:v>70.8</c:v>
                </c:pt>
                <c:pt idx="953">
                  <c:v>70.8</c:v>
                </c:pt>
                <c:pt idx="954">
                  <c:v>70.8</c:v>
                </c:pt>
                <c:pt idx="955">
                  <c:v>70.8</c:v>
                </c:pt>
                <c:pt idx="956">
                  <c:v>70.8</c:v>
                </c:pt>
                <c:pt idx="957">
                  <c:v>70.8</c:v>
                </c:pt>
                <c:pt idx="958">
                  <c:v>70.8</c:v>
                </c:pt>
                <c:pt idx="959">
                  <c:v>70.8</c:v>
                </c:pt>
                <c:pt idx="960">
                  <c:v>70.8</c:v>
                </c:pt>
                <c:pt idx="961">
                  <c:v>70.8</c:v>
                </c:pt>
                <c:pt idx="962">
                  <c:v>70.8</c:v>
                </c:pt>
                <c:pt idx="963">
                  <c:v>70.8</c:v>
                </c:pt>
                <c:pt idx="964">
                  <c:v>70.8</c:v>
                </c:pt>
                <c:pt idx="965">
                  <c:v>70.8</c:v>
                </c:pt>
                <c:pt idx="966">
                  <c:v>70.8</c:v>
                </c:pt>
                <c:pt idx="967">
                  <c:v>70.8</c:v>
                </c:pt>
                <c:pt idx="968">
                  <c:v>70.8</c:v>
                </c:pt>
                <c:pt idx="969">
                  <c:v>70.8</c:v>
                </c:pt>
                <c:pt idx="970">
                  <c:v>70.8</c:v>
                </c:pt>
                <c:pt idx="971">
                  <c:v>70.8</c:v>
                </c:pt>
                <c:pt idx="972">
                  <c:v>70.8</c:v>
                </c:pt>
                <c:pt idx="973">
                  <c:v>70.8</c:v>
                </c:pt>
                <c:pt idx="974">
                  <c:v>70.8</c:v>
                </c:pt>
                <c:pt idx="975">
                  <c:v>70.8</c:v>
                </c:pt>
                <c:pt idx="976">
                  <c:v>70.8</c:v>
                </c:pt>
                <c:pt idx="977">
                  <c:v>70.8</c:v>
                </c:pt>
                <c:pt idx="978">
                  <c:v>70.8</c:v>
                </c:pt>
                <c:pt idx="979">
                  <c:v>70.8</c:v>
                </c:pt>
                <c:pt idx="980">
                  <c:v>70.8</c:v>
                </c:pt>
                <c:pt idx="981">
                  <c:v>70.8</c:v>
                </c:pt>
                <c:pt idx="982">
                  <c:v>70.8</c:v>
                </c:pt>
                <c:pt idx="983">
                  <c:v>70.8</c:v>
                </c:pt>
                <c:pt idx="984">
                  <c:v>70.8</c:v>
                </c:pt>
                <c:pt idx="985">
                  <c:v>70.8</c:v>
                </c:pt>
                <c:pt idx="986">
                  <c:v>70.8</c:v>
                </c:pt>
                <c:pt idx="987">
                  <c:v>70.8</c:v>
                </c:pt>
                <c:pt idx="988">
                  <c:v>70.8</c:v>
                </c:pt>
                <c:pt idx="989">
                  <c:v>70.8</c:v>
                </c:pt>
                <c:pt idx="990">
                  <c:v>70.8</c:v>
                </c:pt>
                <c:pt idx="991">
                  <c:v>70.8</c:v>
                </c:pt>
                <c:pt idx="992">
                  <c:v>70.8</c:v>
                </c:pt>
                <c:pt idx="993">
                  <c:v>70.8</c:v>
                </c:pt>
                <c:pt idx="994">
                  <c:v>70.8</c:v>
                </c:pt>
                <c:pt idx="995">
                  <c:v>70.8</c:v>
                </c:pt>
                <c:pt idx="996">
                  <c:v>70.8</c:v>
                </c:pt>
                <c:pt idx="997">
                  <c:v>70.8</c:v>
                </c:pt>
                <c:pt idx="998">
                  <c:v>70.8</c:v>
                </c:pt>
                <c:pt idx="999">
                  <c:v>70.8</c:v>
                </c:pt>
                <c:pt idx="1000">
                  <c:v>70.8</c:v>
                </c:pt>
                <c:pt idx="1001">
                  <c:v>70.8</c:v>
                </c:pt>
                <c:pt idx="1002">
                  <c:v>70.8</c:v>
                </c:pt>
                <c:pt idx="1003">
                  <c:v>70.8</c:v>
                </c:pt>
                <c:pt idx="1004">
                  <c:v>70.8</c:v>
                </c:pt>
                <c:pt idx="1005">
                  <c:v>70.8</c:v>
                </c:pt>
                <c:pt idx="1006">
                  <c:v>70.8</c:v>
                </c:pt>
                <c:pt idx="1007">
                  <c:v>70.8</c:v>
                </c:pt>
                <c:pt idx="1008">
                  <c:v>70.8</c:v>
                </c:pt>
                <c:pt idx="1009">
                  <c:v>70.8</c:v>
                </c:pt>
                <c:pt idx="1010">
                  <c:v>70.8</c:v>
                </c:pt>
                <c:pt idx="1011">
                  <c:v>70.8</c:v>
                </c:pt>
                <c:pt idx="1012">
                  <c:v>70.8</c:v>
                </c:pt>
                <c:pt idx="1013">
                  <c:v>70.8</c:v>
                </c:pt>
                <c:pt idx="1014">
                  <c:v>70.8</c:v>
                </c:pt>
                <c:pt idx="1015">
                  <c:v>70.8</c:v>
                </c:pt>
                <c:pt idx="1016">
                  <c:v>70.8</c:v>
                </c:pt>
                <c:pt idx="1017">
                  <c:v>70.8</c:v>
                </c:pt>
                <c:pt idx="1018">
                  <c:v>70.8</c:v>
                </c:pt>
                <c:pt idx="1019">
                  <c:v>70.8</c:v>
                </c:pt>
                <c:pt idx="1020">
                  <c:v>70.8</c:v>
                </c:pt>
                <c:pt idx="1021">
                  <c:v>70.8</c:v>
                </c:pt>
                <c:pt idx="1022">
                  <c:v>70.8</c:v>
                </c:pt>
                <c:pt idx="1023">
                  <c:v>70.8</c:v>
                </c:pt>
                <c:pt idx="1024">
                  <c:v>70.8</c:v>
                </c:pt>
                <c:pt idx="1025">
                  <c:v>70.8</c:v>
                </c:pt>
                <c:pt idx="1026">
                  <c:v>70.8</c:v>
                </c:pt>
                <c:pt idx="1027">
                  <c:v>70.8</c:v>
                </c:pt>
                <c:pt idx="1028">
                  <c:v>70.8</c:v>
                </c:pt>
                <c:pt idx="1029">
                  <c:v>70.8</c:v>
                </c:pt>
                <c:pt idx="1030">
                  <c:v>70.8</c:v>
                </c:pt>
                <c:pt idx="1031">
                  <c:v>70.8</c:v>
                </c:pt>
                <c:pt idx="1032">
                  <c:v>70.8</c:v>
                </c:pt>
                <c:pt idx="1033">
                  <c:v>70.8</c:v>
                </c:pt>
                <c:pt idx="1034">
                  <c:v>70.8</c:v>
                </c:pt>
                <c:pt idx="1035">
                  <c:v>70.8</c:v>
                </c:pt>
                <c:pt idx="1036">
                  <c:v>70.8</c:v>
                </c:pt>
                <c:pt idx="1037">
                  <c:v>70.8</c:v>
                </c:pt>
                <c:pt idx="1038">
                  <c:v>70.8</c:v>
                </c:pt>
                <c:pt idx="1039">
                  <c:v>70.8</c:v>
                </c:pt>
                <c:pt idx="1040">
                  <c:v>70.8</c:v>
                </c:pt>
                <c:pt idx="1041">
                  <c:v>70.8</c:v>
                </c:pt>
                <c:pt idx="1042">
                  <c:v>70.8</c:v>
                </c:pt>
                <c:pt idx="1043">
                  <c:v>70.8</c:v>
                </c:pt>
                <c:pt idx="1044">
                  <c:v>70.8</c:v>
                </c:pt>
                <c:pt idx="1045">
                  <c:v>70.8</c:v>
                </c:pt>
                <c:pt idx="1046">
                  <c:v>70.8</c:v>
                </c:pt>
                <c:pt idx="1047">
                  <c:v>70.8</c:v>
                </c:pt>
                <c:pt idx="1048">
                  <c:v>70.8</c:v>
                </c:pt>
                <c:pt idx="1049">
                  <c:v>70.8</c:v>
                </c:pt>
                <c:pt idx="1050">
                  <c:v>70.8</c:v>
                </c:pt>
                <c:pt idx="1051">
                  <c:v>70.8</c:v>
                </c:pt>
                <c:pt idx="1052">
                  <c:v>70.8</c:v>
                </c:pt>
                <c:pt idx="1053">
                  <c:v>70.8</c:v>
                </c:pt>
                <c:pt idx="1054">
                  <c:v>70.8</c:v>
                </c:pt>
                <c:pt idx="1055">
                  <c:v>70.8</c:v>
                </c:pt>
                <c:pt idx="1056">
                  <c:v>70.8</c:v>
                </c:pt>
                <c:pt idx="1057">
                  <c:v>70.8</c:v>
                </c:pt>
                <c:pt idx="1058">
                  <c:v>70.8</c:v>
                </c:pt>
                <c:pt idx="1059">
                  <c:v>70.8</c:v>
                </c:pt>
                <c:pt idx="1060">
                  <c:v>70.8</c:v>
                </c:pt>
                <c:pt idx="1061">
                  <c:v>70.8</c:v>
                </c:pt>
                <c:pt idx="1062">
                  <c:v>70.8</c:v>
                </c:pt>
                <c:pt idx="1063">
                  <c:v>70.8</c:v>
                </c:pt>
                <c:pt idx="1064">
                  <c:v>70.8</c:v>
                </c:pt>
                <c:pt idx="1065">
                  <c:v>70.8</c:v>
                </c:pt>
                <c:pt idx="1066">
                  <c:v>70.8</c:v>
                </c:pt>
                <c:pt idx="1067">
                  <c:v>70.8</c:v>
                </c:pt>
                <c:pt idx="1068">
                  <c:v>70.8</c:v>
                </c:pt>
                <c:pt idx="1069">
                  <c:v>70.8</c:v>
                </c:pt>
                <c:pt idx="1070">
                  <c:v>70.8</c:v>
                </c:pt>
                <c:pt idx="1071">
                  <c:v>70.8</c:v>
                </c:pt>
                <c:pt idx="1072">
                  <c:v>70.8</c:v>
                </c:pt>
                <c:pt idx="1073">
                  <c:v>70.8</c:v>
                </c:pt>
                <c:pt idx="1074">
                  <c:v>70.8</c:v>
                </c:pt>
                <c:pt idx="1075">
                  <c:v>70.8</c:v>
                </c:pt>
                <c:pt idx="1076">
                  <c:v>70.8</c:v>
                </c:pt>
                <c:pt idx="1077">
                  <c:v>70.8</c:v>
                </c:pt>
                <c:pt idx="1078">
                  <c:v>70.8</c:v>
                </c:pt>
                <c:pt idx="1079">
                  <c:v>70.8</c:v>
                </c:pt>
                <c:pt idx="1080">
                  <c:v>70.8</c:v>
                </c:pt>
                <c:pt idx="1081">
                  <c:v>70.8</c:v>
                </c:pt>
                <c:pt idx="1082">
                  <c:v>70.8</c:v>
                </c:pt>
                <c:pt idx="1083">
                  <c:v>70.8</c:v>
                </c:pt>
                <c:pt idx="1084">
                  <c:v>70.8</c:v>
                </c:pt>
                <c:pt idx="1085">
                  <c:v>70.8</c:v>
                </c:pt>
                <c:pt idx="1086">
                  <c:v>70.8</c:v>
                </c:pt>
                <c:pt idx="1087">
                  <c:v>70.8</c:v>
                </c:pt>
                <c:pt idx="1088">
                  <c:v>70.8</c:v>
                </c:pt>
                <c:pt idx="1089">
                  <c:v>70.8</c:v>
                </c:pt>
                <c:pt idx="1090">
                  <c:v>70.8</c:v>
                </c:pt>
                <c:pt idx="1091">
                  <c:v>70.8</c:v>
                </c:pt>
                <c:pt idx="1092">
                  <c:v>70.8</c:v>
                </c:pt>
                <c:pt idx="1093">
                  <c:v>70.8</c:v>
                </c:pt>
                <c:pt idx="1094">
                  <c:v>70.8</c:v>
                </c:pt>
                <c:pt idx="1095">
                  <c:v>70.8</c:v>
                </c:pt>
                <c:pt idx="1096">
                  <c:v>70.8</c:v>
                </c:pt>
                <c:pt idx="1097">
                  <c:v>70.8</c:v>
                </c:pt>
                <c:pt idx="1098">
                  <c:v>70.8</c:v>
                </c:pt>
                <c:pt idx="1099">
                  <c:v>70.8</c:v>
                </c:pt>
                <c:pt idx="1100">
                  <c:v>70.8</c:v>
                </c:pt>
                <c:pt idx="1101">
                  <c:v>70.8</c:v>
                </c:pt>
                <c:pt idx="1102">
                  <c:v>70.8</c:v>
                </c:pt>
                <c:pt idx="1103">
                  <c:v>70.8</c:v>
                </c:pt>
                <c:pt idx="1104">
                  <c:v>70.8</c:v>
                </c:pt>
                <c:pt idx="1105">
                  <c:v>70.8</c:v>
                </c:pt>
                <c:pt idx="1106">
                  <c:v>70.8</c:v>
                </c:pt>
                <c:pt idx="1107">
                  <c:v>70.8</c:v>
                </c:pt>
                <c:pt idx="1108">
                  <c:v>70.8</c:v>
                </c:pt>
                <c:pt idx="1109">
                  <c:v>70.8</c:v>
                </c:pt>
                <c:pt idx="1110">
                  <c:v>70.8</c:v>
                </c:pt>
                <c:pt idx="1111">
                  <c:v>70.8</c:v>
                </c:pt>
                <c:pt idx="1112">
                  <c:v>70.8</c:v>
                </c:pt>
                <c:pt idx="1113">
                  <c:v>70.8</c:v>
                </c:pt>
                <c:pt idx="1114">
                  <c:v>70.8</c:v>
                </c:pt>
                <c:pt idx="1115">
                  <c:v>70.8</c:v>
                </c:pt>
                <c:pt idx="1116">
                  <c:v>70.8</c:v>
                </c:pt>
                <c:pt idx="1117">
                  <c:v>70.8</c:v>
                </c:pt>
                <c:pt idx="1118">
                  <c:v>70.8</c:v>
                </c:pt>
                <c:pt idx="1119">
                  <c:v>70.8</c:v>
                </c:pt>
                <c:pt idx="1120">
                  <c:v>70.8</c:v>
                </c:pt>
                <c:pt idx="1121">
                  <c:v>70.8</c:v>
                </c:pt>
                <c:pt idx="1122">
                  <c:v>70.8</c:v>
                </c:pt>
                <c:pt idx="1123">
                  <c:v>70.8</c:v>
                </c:pt>
                <c:pt idx="1124">
                  <c:v>70.8</c:v>
                </c:pt>
                <c:pt idx="1125">
                  <c:v>70.8</c:v>
                </c:pt>
                <c:pt idx="1126">
                  <c:v>70.8</c:v>
                </c:pt>
                <c:pt idx="1127">
                  <c:v>70.8</c:v>
                </c:pt>
                <c:pt idx="1128">
                  <c:v>70.8</c:v>
                </c:pt>
                <c:pt idx="1129">
                  <c:v>70.8</c:v>
                </c:pt>
                <c:pt idx="1130">
                  <c:v>70.8</c:v>
                </c:pt>
                <c:pt idx="1131">
                  <c:v>70.8</c:v>
                </c:pt>
                <c:pt idx="1132">
                  <c:v>70.8</c:v>
                </c:pt>
                <c:pt idx="1133">
                  <c:v>70.8</c:v>
                </c:pt>
                <c:pt idx="1134">
                  <c:v>70.8</c:v>
                </c:pt>
                <c:pt idx="1135">
                  <c:v>70.8</c:v>
                </c:pt>
                <c:pt idx="1136">
                  <c:v>70.8</c:v>
                </c:pt>
                <c:pt idx="1137">
                  <c:v>70.8</c:v>
                </c:pt>
                <c:pt idx="1138">
                  <c:v>70.8</c:v>
                </c:pt>
                <c:pt idx="1139">
                  <c:v>70.8</c:v>
                </c:pt>
                <c:pt idx="1140">
                  <c:v>70.8</c:v>
                </c:pt>
                <c:pt idx="1141">
                  <c:v>70.8</c:v>
                </c:pt>
                <c:pt idx="1142">
                  <c:v>70.8</c:v>
                </c:pt>
                <c:pt idx="1143">
                  <c:v>70.8</c:v>
                </c:pt>
                <c:pt idx="1144">
                  <c:v>70.8</c:v>
                </c:pt>
                <c:pt idx="1145">
                  <c:v>70.8</c:v>
                </c:pt>
                <c:pt idx="1146">
                  <c:v>70.8</c:v>
                </c:pt>
                <c:pt idx="1147">
                  <c:v>70.8</c:v>
                </c:pt>
                <c:pt idx="1148">
                  <c:v>70.8</c:v>
                </c:pt>
                <c:pt idx="1149">
                  <c:v>70.8</c:v>
                </c:pt>
                <c:pt idx="1150">
                  <c:v>70.8</c:v>
                </c:pt>
                <c:pt idx="1151">
                  <c:v>70.8</c:v>
                </c:pt>
                <c:pt idx="1152">
                  <c:v>70.8</c:v>
                </c:pt>
                <c:pt idx="1153">
                  <c:v>70.8</c:v>
                </c:pt>
                <c:pt idx="1154">
                  <c:v>70.8</c:v>
                </c:pt>
                <c:pt idx="1155">
                  <c:v>70.8</c:v>
                </c:pt>
                <c:pt idx="1156">
                  <c:v>70.8</c:v>
                </c:pt>
                <c:pt idx="1157">
                  <c:v>70.8</c:v>
                </c:pt>
                <c:pt idx="1158">
                  <c:v>70.8</c:v>
                </c:pt>
                <c:pt idx="1159">
                  <c:v>70.8</c:v>
                </c:pt>
                <c:pt idx="1160">
                  <c:v>70.8</c:v>
                </c:pt>
                <c:pt idx="1161">
                  <c:v>70.8</c:v>
                </c:pt>
                <c:pt idx="1162">
                  <c:v>70.8</c:v>
                </c:pt>
                <c:pt idx="1163">
                  <c:v>70.8</c:v>
                </c:pt>
                <c:pt idx="1164">
                  <c:v>70.8</c:v>
                </c:pt>
                <c:pt idx="1165">
                  <c:v>70.8</c:v>
                </c:pt>
                <c:pt idx="1166">
                  <c:v>70.8</c:v>
                </c:pt>
                <c:pt idx="1167">
                  <c:v>70.8</c:v>
                </c:pt>
                <c:pt idx="1168">
                  <c:v>70.8</c:v>
                </c:pt>
                <c:pt idx="1169">
                  <c:v>70.8</c:v>
                </c:pt>
                <c:pt idx="1170">
                  <c:v>70.8</c:v>
                </c:pt>
                <c:pt idx="1171">
                  <c:v>70.8</c:v>
                </c:pt>
                <c:pt idx="1172">
                  <c:v>70.8</c:v>
                </c:pt>
                <c:pt idx="1173">
                  <c:v>70.8</c:v>
                </c:pt>
                <c:pt idx="1174">
                  <c:v>70.8</c:v>
                </c:pt>
                <c:pt idx="1175">
                  <c:v>70.8</c:v>
                </c:pt>
                <c:pt idx="1176">
                  <c:v>70.8</c:v>
                </c:pt>
                <c:pt idx="1177">
                  <c:v>70.8</c:v>
                </c:pt>
                <c:pt idx="1178">
                  <c:v>70.8</c:v>
                </c:pt>
                <c:pt idx="1179">
                  <c:v>70.8</c:v>
                </c:pt>
                <c:pt idx="1180">
                  <c:v>70.8</c:v>
                </c:pt>
                <c:pt idx="1181">
                  <c:v>70.8</c:v>
                </c:pt>
                <c:pt idx="1182">
                  <c:v>70.8</c:v>
                </c:pt>
                <c:pt idx="1183">
                  <c:v>70.8</c:v>
                </c:pt>
                <c:pt idx="1184">
                  <c:v>70.8</c:v>
                </c:pt>
                <c:pt idx="1185">
                  <c:v>70.8</c:v>
                </c:pt>
                <c:pt idx="1186">
                  <c:v>70.8</c:v>
                </c:pt>
                <c:pt idx="1187">
                  <c:v>70.8</c:v>
                </c:pt>
                <c:pt idx="1188">
                  <c:v>70.8</c:v>
                </c:pt>
                <c:pt idx="1189">
                  <c:v>70.8</c:v>
                </c:pt>
                <c:pt idx="1190">
                  <c:v>70.8</c:v>
                </c:pt>
                <c:pt idx="1191">
                  <c:v>70.8</c:v>
                </c:pt>
                <c:pt idx="1192">
                  <c:v>70.8</c:v>
                </c:pt>
                <c:pt idx="1193">
                  <c:v>70.8</c:v>
                </c:pt>
                <c:pt idx="1194">
                  <c:v>70.8</c:v>
                </c:pt>
                <c:pt idx="1195">
                  <c:v>70.8</c:v>
                </c:pt>
                <c:pt idx="1196">
                  <c:v>70.8</c:v>
                </c:pt>
                <c:pt idx="1197">
                  <c:v>70.8</c:v>
                </c:pt>
                <c:pt idx="1198">
                  <c:v>70.8</c:v>
                </c:pt>
                <c:pt idx="1199">
                  <c:v>70.8</c:v>
                </c:pt>
                <c:pt idx="1200">
                  <c:v>70.8</c:v>
                </c:pt>
                <c:pt idx="1201">
                  <c:v>70.8</c:v>
                </c:pt>
                <c:pt idx="1202">
                  <c:v>70.8</c:v>
                </c:pt>
                <c:pt idx="1203">
                  <c:v>70.8</c:v>
                </c:pt>
                <c:pt idx="1204">
                  <c:v>70.8</c:v>
                </c:pt>
                <c:pt idx="1205">
                  <c:v>70.8</c:v>
                </c:pt>
                <c:pt idx="1206">
                  <c:v>70.8</c:v>
                </c:pt>
                <c:pt idx="1207">
                  <c:v>70.8</c:v>
                </c:pt>
                <c:pt idx="1208">
                  <c:v>70.8</c:v>
                </c:pt>
                <c:pt idx="1209">
                  <c:v>70.8</c:v>
                </c:pt>
                <c:pt idx="1210">
                  <c:v>70.8</c:v>
                </c:pt>
                <c:pt idx="1211">
                  <c:v>70.8</c:v>
                </c:pt>
                <c:pt idx="1212">
                  <c:v>70.8</c:v>
                </c:pt>
                <c:pt idx="1213">
                  <c:v>70.8</c:v>
                </c:pt>
                <c:pt idx="1214">
                  <c:v>70.8</c:v>
                </c:pt>
                <c:pt idx="1215">
                  <c:v>70.8</c:v>
                </c:pt>
                <c:pt idx="1216">
                  <c:v>70.8</c:v>
                </c:pt>
                <c:pt idx="1217">
                  <c:v>70.8</c:v>
                </c:pt>
                <c:pt idx="1218">
                  <c:v>70.8</c:v>
                </c:pt>
                <c:pt idx="1219">
                  <c:v>70.8</c:v>
                </c:pt>
                <c:pt idx="1220">
                  <c:v>70.8</c:v>
                </c:pt>
                <c:pt idx="1221">
                  <c:v>70.8</c:v>
                </c:pt>
                <c:pt idx="1222">
                  <c:v>70.8</c:v>
                </c:pt>
                <c:pt idx="1223">
                  <c:v>70.8</c:v>
                </c:pt>
                <c:pt idx="1224">
                  <c:v>70.8</c:v>
                </c:pt>
                <c:pt idx="1225">
                  <c:v>70.8</c:v>
                </c:pt>
                <c:pt idx="1226">
                  <c:v>70.8</c:v>
                </c:pt>
                <c:pt idx="1227">
                  <c:v>70.8</c:v>
                </c:pt>
                <c:pt idx="1228">
                  <c:v>70.8</c:v>
                </c:pt>
                <c:pt idx="1229">
                  <c:v>70.8</c:v>
                </c:pt>
                <c:pt idx="1230">
                  <c:v>70.8</c:v>
                </c:pt>
                <c:pt idx="1231">
                  <c:v>70.8</c:v>
                </c:pt>
                <c:pt idx="1232">
                  <c:v>70.8</c:v>
                </c:pt>
                <c:pt idx="1233">
                  <c:v>70.8</c:v>
                </c:pt>
                <c:pt idx="1234">
                  <c:v>70.8</c:v>
                </c:pt>
                <c:pt idx="1235">
                  <c:v>70.8</c:v>
                </c:pt>
                <c:pt idx="1236">
                  <c:v>70.8</c:v>
                </c:pt>
                <c:pt idx="1237">
                  <c:v>70.8</c:v>
                </c:pt>
                <c:pt idx="1238">
                  <c:v>70.8</c:v>
                </c:pt>
                <c:pt idx="1239">
                  <c:v>70.8</c:v>
                </c:pt>
                <c:pt idx="1240">
                  <c:v>70.8</c:v>
                </c:pt>
                <c:pt idx="1241">
                  <c:v>70.8</c:v>
                </c:pt>
                <c:pt idx="1242">
                  <c:v>70.8</c:v>
                </c:pt>
                <c:pt idx="1243">
                  <c:v>70.8</c:v>
                </c:pt>
                <c:pt idx="1244">
                  <c:v>70.8</c:v>
                </c:pt>
                <c:pt idx="1245">
                  <c:v>70.8</c:v>
                </c:pt>
                <c:pt idx="1246">
                  <c:v>70.8</c:v>
                </c:pt>
                <c:pt idx="1247">
                  <c:v>70.8</c:v>
                </c:pt>
                <c:pt idx="1248">
                  <c:v>70.8</c:v>
                </c:pt>
                <c:pt idx="1249">
                  <c:v>70.8</c:v>
                </c:pt>
                <c:pt idx="1250">
                  <c:v>70.8</c:v>
                </c:pt>
                <c:pt idx="1251">
                  <c:v>70.8</c:v>
                </c:pt>
                <c:pt idx="1252">
                  <c:v>70.8</c:v>
                </c:pt>
                <c:pt idx="1253">
                  <c:v>70.8</c:v>
                </c:pt>
                <c:pt idx="1254">
                  <c:v>70.8</c:v>
                </c:pt>
                <c:pt idx="1255">
                  <c:v>70.8</c:v>
                </c:pt>
                <c:pt idx="1256">
                  <c:v>70.8</c:v>
                </c:pt>
                <c:pt idx="1257">
                  <c:v>70.8</c:v>
                </c:pt>
                <c:pt idx="1258">
                  <c:v>70.8</c:v>
                </c:pt>
                <c:pt idx="1259">
                  <c:v>70.8</c:v>
                </c:pt>
                <c:pt idx="1260">
                  <c:v>70.8</c:v>
                </c:pt>
                <c:pt idx="1261">
                  <c:v>70.8</c:v>
                </c:pt>
                <c:pt idx="1262">
                  <c:v>70.8</c:v>
                </c:pt>
                <c:pt idx="1263">
                  <c:v>70.8</c:v>
                </c:pt>
                <c:pt idx="1264">
                  <c:v>70.8</c:v>
                </c:pt>
                <c:pt idx="1265">
                  <c:v>70.8</c:v>
                </c:pt>
                <c:pt idx="1266">
                  <c:v>70.8</c:v>
                </c:pt>
                <c:pt idx="1267">
                  <c:v>70.8</c:v>
                </c:pt>
                <c:pt idx="1268">
                  <c:v>70.8</c:v>
                </c:pt>
                <c:pt idx="1269">
                  <c:v>70.8</c:v>
                </c:pt>
                <c:pt idx="1270">
                  <c:v>70.8</c:v>
                </c:pt>
                <c:pt idx="1271">
                  <c:v>70.8</c:v>
                </c:pt>
                <c:pt idx="1272">
                  <c:v>70.8</c:v>
                </c:pt>
                <c:pt idx="1273">
                  <c:v>70.8</c:v>
                </c:pt>
                <c:pt idx="1274">
                  <c:v>70.8</c:v>
                </c:pt>
                <c:pt idx="1275">
                  <c:v>70.8</c:v>
                </c:pt>
                <c:pt idx="1276">
                  <c:v>70.8</c:v>
                </c:pt>
                <c:pt idx="1277">
                  <c:v>70.8</c:v>
                </c:pt>
                <c:pt idx="1278">
                  <c:v>70.8</c:v>
                </c:pt>
                <c:pt idx="1279">
                  <c:v>70.8</c:v>
                </c:pt>
                <c:pt idx="1280">
                  <c:v>70.8</c:v>
                </c:pt>
                <c:pt idx="1281">
                  <c:v>70.8</c:v>
                </c:pt>
                <c:pt idx="1282">
                  <c:v>70.8</c:v>
                </c:pt>
                <c:pt idx="1283">
                  <c:v>70.8</c:v>
                </c:pt>
                <c:pt idx="1284">
                  <c:v>70.8</c:v>
                </c:pt>
                <c:pt idx="1285">
                  <c:v>70.8</c:v>
                </c:pt>
                <c:pt idx="1286">
                  <c:v>70.8</c:v>
                </c:pt>
                <c:pt idx="1287">
                  <c:v>70.8</c:v>
                </c:pt>
                <c:pt idx="1288">
                  <c:v>70.8</c:v>
                </c:pt>
                <c:pt idx="1289">
                  <c:v>70.8</c:v>
                </c:pt>
                <c:pt idx="1290">
                  <c:v>70.8</c:v>
                </c:pt>
                <c:pt idx="1291">
                  <c:v>70.8</c:v>
                </c:pt>
                <c:pt idx="1292">
                  <c:v>70.8</c:v>
                </c:pt>
                <c:pt idx="1293">
                  <c:v>70.8</c:v>
                </c:pt>
                <c:pt idx="1294">
                  <c:v>70.8</c:v>
                </c:pt>
                <c:pt idx="1295">
                  <c:v>70.8</c:v>
                </c:pt>
                <c:pt idx="1296">
                  <c:v>70.8</c:v>
                </c:pt>
                <c:pt idx="1297">
                  <c:v>70.8</c:v>
                </c:pt>
                <c:pt idx="1298">
                  <c:v>70.8</c:v>
                </c:pt>
                <c:pt idx="1299">
                  <c:v>70.8</c:v>
                </c:pt>
                <c:pt idx="1300">
                  <c:v>70.8</c:v>
                </c:pt>
                <c:pt idx="1301">
                  <c:v>70.8</c:v>
                </c:pt>
                <c:pt idx="1302">
                  <c:v>70.8</c:v>
                </c:pt>
                <c:pt idx="1303">
                  <c:v>70.8</c:v>
                </c:pt>
                <c:pt idx="1304">
                  <c:v>70.8</c:v>
                </c:pt>
                <c:pt idx="1305">
                  <c:v>70.8</c:v>
                </c:pt>
                <c:pt idx="1306">
                  <c:v>70.8</c:v>
                </c:pt>
                <c:pt idx="1307">
                  <c:v>70.8</c:v>
                </c:pt>
                <c:pt idx="1308">
                  <c:v>70.8</c:v>
                </c:pt>
                <c:pt idx="1309">
                  <c:v>70.8</c:v>
                </c:pt>
                <c:pt idx="1310">
                  <c:v>70.8</c:v>
                </c:pt>
                <c:pt idx="1311">
                  <c:v>70.8</c:v>
                </c:pt>
                <c:pt idx="1312">
                  <c:v>70.8</c:v>
                </c:pt>
                <c:pt idx="1313">
                  <c:v>70.8</c:v>
                </c:pt>
                <c:pt idx="1314">
                  <c:v>70.8</c:v>
                </c:pt>
                <c:pt idx="1315">
                  <c:v>70.8</c:v>
                </c:pt>
                <c:pt idx="1316">
                  <c:v>70.8</c:v>
                </c:pt>
                <c:pt idx="1317">
                  <c:v>70.8</c:v>
                </c:pt>
                <c:pt idx="1318">
                  <c:v>70.8</c:v>
                </c:pt>
                <c:pt idx="1319">
                  <c:v>70.8</c:v>
                </c:pt>
                <c:pt idx="1320">
                  <c:v>70.8</c:v>
                </c:pt>
                <c:pt idx="1321">
                  <c:v>70.8</c:v>
                </c:pt>
                <c:pt idx="1322">
                  <c:v>70.8</c:v>
                </c:pt>
                <c:pt idx="1323">
                  <c:v>70.8</c:v>
                </c:pt>
                <c:pt idx="1324">
                  <c:v>70.8</c:v>
                </c:pt>
                <c:pt idx="1325">
                  <c:v>70.8</c:v>
                </c:pt>
                <c:pt idx="1326">
                  <c:v>70.8</c:v>
                </c:pt>
                <c:pt idx="1327">
                  <c:v>70.8</c:v>
                </c:pt>
                <c:pt idx="1328">
                  <c:v>70.8</c:v>
                </c:pt>
                <c:pt idx="1329">
                  <c:v>70.8</c:v>
                </c:pt>
                <c:pt idx="1330">
                  <c:v>70.8</c:v>
                </c:pt>
                <c:pt idx="1331">
                  <c:v>70.8</c:v>
                </c:pt>
                <c:pt idx="1332">
                  <c:v>70.8</c:v>
                </c:pt>
                <c:pt idx="1333">
                  <c:v>70.8</c:v>
                </c:pt>
                <c:pt idx="1334">
                  <c:v>70.8</c:v>
                </c:pt>
                <c:pt idx="1335">
                  <c:v>70.8</c:v>
                </c:pt>
                <c:pt idx="1336">
                  <c:v>70.8</c:v>
                </c:pt>
                <c:pt idx="1337">
                  <c:v>70.8</c:v>
                </c:pt>
                <c:pt idx="1338">
                  <c:v>70.8</c:v>
                </c:pt>
                <c:pt idx="1339">
                  <c:v>70.8</c:v>
                </c:pt>
                <c:pt idx="1340">
                  <c:v>70.8</c:v>
                </c:pt>
                <c:pt idx="1341">
                  <c:v>70.8</c:v>
                </c:pt>
                <c:pt idx="1342">
                  <c:v>70.8</c:v>
                </c:pt>
                <c:pt idx="1343">
                  <c:v>70.8</c:v>
                </c:pt>
                <c:pt idx="1344">
                  <c:v>70.8</c:v>
                </c:pt>
                <c:pt idx="1345">
                  <c:v>70.8</c:v>
                </c:pt>
                <c:pt idx="1346">
                  <c:v>70.8</c:v>
                </c:pt>
                <c:pt idx="1347">
                  <c:v>70.8</c:v>
                </c:pt>
                <c:pt idx="1348">
                  <c:v>70.8</c:v>
                </c:pt>
                <c:pt idx="1349">
                  <c:v>70.8</c:v>
                </c:pt>
                <c:pt idx="1350">
                  <c:v>70.8</c:v>
                </c:pt>
                <c:pt idx="1351">
                  <c:v>70.8</c:v>
                </c:pt>
                <c:pt idx="1352">
                  <c:v>70.8</c:v>
                </c:pt>
                <c:pt idx="1353">
                  <c:v>70.8</c:v>
                </c:pt>
                <c:pt idx="1354">
                  <c:v>70.8</c:v>
                </c:pt>
                <c:pt idx="1355">
                  <c:v>70.8</c:v>
                </c:pt>
                <c:pt idx="1356">
                  <c:v>70.8</c:v>
                </c:pt>
                <c:pt idx="1357">
                  <c:v>70.8</c:v>
                </c:pt>
                <c:pt idx="1358">
                  <c:v>70.8</c:v>
                </c:pt>
                <c:pt idx="1359">
                  <c:v>70.8</c:v>
                </c:pt>
                <c:pt idx="1360">
                  <c:v>70.8</c:v>
                </c:pt>
                <c:pt idx="1361">
                  <c:v>70.8</c:v>
                </c:pt>
                <c:pt idx="1362">
                  <c:v>70.8</c:v>
                </c:pt>
                <c:pt idx="1363">
                  <c:v>70.8</c:v>
                </c:pt>
                <c:pt idx="1364">
                  <c:v>70.8</c:v>
                </c:pt>
                <c:pt idx="1365">
                  <c:v>70.8</c:v>
                </c:pt>
                <c:pt idx="1366">
                  <c:v>70.8</c:v>
                </c:pt>
                <c:pt idx="1367">
                  <c:v>70.8</c:v>
                </c:pt>
                <c:pt idx="1368">
                  <c:v>70.8</c:v>
                </c:pt>
                <c:pt idx="1369">
                  <c:v>70.8</c:v>
                </c:pt>
                <c:pt idx="1370">
                  <c:v>70.8</c:v>
                </c:pt>
                <c:pt idx="1371">
                  <c:v>70.8</c:v>
                </c:pt>
                <c:pt idx="1372">
                  <c:v>70.8</c:v>
                </c:pt>
                <c:pt idx="1373">
                  <c:v>70.8</c:v>
                </c:pt>
                <c:pt idx="1374">
                  <c:v>70.8</c:v>
                </c:pt>
                <c:pt idx="1375">
                  <c:v>70.8</c:v>
                </c:pt>
                <c:pt idx="1376">
                  <c:v>70.8</c:v>
                </c:pt>
                <c:pt idx="1377">
                  <c:v>70.8</c:v>
                </c:pt>
                <c:pt idx="1378">
                  <c:v>70.8</c:v>
                </c:pt>
                <c:pt idx="1379">
                  <c:v>70.8</c:v>
                </c:pt>
                <c:pt idx="1380">
                  <c:v>70.8</c:v>
                </c:pt>
                <c:pt idx="1381">
                  <c:v>70.8</c:v>
                </c:pt>
                <c:pt idx="1382">
                  <c:v>70.8</c:v>
                </c:pt>
                <c:pt idx="1383">
                  <c:v>70.8</c:v>
                </c:pt>
                <c:pt idx="1384">
                  <c:v>70.8</c:v>
                </c:pt>
                <c:pt idx="1385">
                  <c:v>70.8</c:v>
                </c:pt>
                <c:pt idx="1386">
                  <c:v>70.8</c:v>
                </c:pt>
                <c:pt idx="1387">
                  <c:v>70.8</c:v>
                </c:pt>
                <c:pt idx="1388">
                  <c:v>70.8</c:v>
                </c:pt>
                <c:pt idx="1389">
                  <c:v>70.8</c:v>
                </c:pt>
                <c:pt idx="1390">
                  <c:v>70.8</c:v>
                </c:pt>
                <c:pt idx="1391">
                  <c:v>70.8</c:v>
                </c:pt>
                <c:pt idx="1392">
                  <c:v>70.8</c:v>
                </c:pt>
                <c:pt idx="1393">
                  <c:v>70.8</c:v>
                </c:pt>
                <c:pt idx="1394">
                  <c:v>70.8</c:v>
                </c:pt>
                <c:pt idx="1395">
                  <c:v>70.8</c:v>
                </c:pt>
                <c:pt idx="1396">
                  <c:v>70.8</c:v>
                </c:pt>
                <c:pt idx="1397">
                  <c:v>70.8</c:v>
                </c:pt>
                <c:pt idx="1398">
                  <c:v>70.8</c:v>
                </c:pt>
                <c:pt idx="1399">
                  <c:v>70.8</c:v>
                </c:pt>
                <c:pt idx="1400">
                  <c:v>70.8</c:v>
                </c:pt>
                <c:pt idx="1401">
                  <c:v>70.8</c:v>
                </c:pt>
                <c:pt idx="1402">
                  <c:v>70.8</c:v>
                </c:pt>
                <c:pt idx="1403">
                  <c:v>70.8</c:v>
                </c:pt>
                <c:pt idx="1404">
                  <c:v>70.8</c:v>
                </c:pt>
                <c:pt idx="1405">
                  <c:v>70.8</c:v>
                </c:pt>
                <c:pt idx="1406">
                  <c:v>70.8</c:v>
                </c:pt>
                <c:pt idx="1407">
                  <c:v>70.8</c:v>
                </c:pt>
                <c:pt idx="1408">
                  <c:v>70.8</c:v>
                </c:pt>
                <c:pt idx="1409">
                  <c:v>70.8</c:v>
                </c:pt>
                <c:pt idx="1410">
                  <c:v>70.8</c:v>
                </c:pt>
                <c:pt idx="1411">
                  <c:v>70.8</c:v>
                </c:pt>
                <c:pt idx="1412">
                  <c:v>70.8</c:v>
                </c:pt>
                <c:pt idx="1413">
                  <c:v>70.8</c:v>
                </c:pt>
                <c:pt idx="1414">
                  <c:v>70.8</c:v>
                </c:pt>
                <c:pt idx="1415">
                  <c:v>70.8</c:v>
                </c:pt>
                <c:pt idx="1416">
                  <c:v>70.8</c:v>
                </c:pt>
                <c:pt idx="1417">
                  <c:v>70.8</c:v>
                </c:pt>
                <c:pt idx="1418">
                  <c:v>70.8</c:v>
                </c:pt>
                <c:pt idx="1419">
                  <c:v>70.8</c:v>
                </c:pt>
                <c:pt idx="1420">
                  <c:v>70.8</c:v>
                </c:pt>
                <c:pt idx="1421">
                  <c:v>70.8</c:v>
                </c:pt>
                <c:pt idx="1422">
                  <c:v>70.8</c:v>
                </c:pt>
                <c:pt idx="1423">
                  <c:v>70.8</c:v>
                </c:pt>
                <c:pt idx="1424">
                  <c:v>70.8</c:v>
                </c:pt>
                <c:pt idx="1425">
                  <c:v>70.8</c:v>
                </c:pt>
                <c:pt idx="1426">
                  <c:v>70.8</c:v>
                </c:pt>
                <c:pt idx="1427">
                  <c:v>70.8</c:v>
                </c:pt>
                <c:pt idx="1428">
                  <c:v>70.8</c:v>
                </c:pt>
                <c:pt idx="1429">
                  <c:v>70.8</c:v>
                </c:pt>
                <c:pt idx="1430">
                  <c:v>70.8</c:v>
                </c:pt>
                <c:pt idx="1431">
                  <c:v>70.8</c:v>
                </c:pt>
                <c:pt idx="1432">
                  <c:v>70.8</c:v>
                </c:pt>
                <c:pt idx="1433">
                  <c:v>70.8</c:v>
                </c:pt>
                <c:pt idx="1434">
                  <c:v>70.8</c:v>
                </c:pt>
                <c:pt idx="1435">
                  <c:v>70.8</c:v>
                </c:pt>
                <c:pt idx="1436">
                  <c:v>70.8</c:v>
                </c:pt>
                <c:pt idx="1437">
                  <c:v>70.8</c:v>
                </c:pt>
                <c:pt idx="1438">
                  <c:v>70.8</c:v>
                </c:pt>
                <c:pt idx="1439">
                  <c:v>70.8</c:v>
                </c:pt>
                <c:pt idx="1440">
                  <c:v>70.8</c:v>
                </c:pt>
                <c:pt idx="1441">
                  <c:v>70.8</c:v>
                </c:pt>
                <c:pt idx="1442">
                  <c:v>70.8</c:v>
                </c:pt>
                <c:pt idx="1443">
                  <c:v>70.8</c:v>
                </c:pt>
                <c:pt idx="1444">
                  <c:v>70.8</c:v>
                </c:pt>
                <c:pt idx="1445">
                  <c:v>70.8</c:v>
                </c:pt>
                <c:pt idx="1446">
                  <c:v>70.8</c:v>
                </c:pt>
                <c:pt idx="1447">
                  <c:v>70.8</c:v>
                </c:pt>
                <c:pt idx="1448">
                  <c:v>70.8</c:v>
                </c:pt>
                <c:pt idx="1449">
                  <c:v>70.8</c:v>
                </c:pt>
                <c:pt idx="1450">
                  <c:v>70.8</c:v>
                </c:pt>
                <c:pt idx="1451">
                  <c:v>70.8</c:v>
                </c:pt>
                <c:pt idx="1452">
                  <c:v>70.8</c:v>
                </c:pt>
                <c:pt idx="1453">
                  <c:v>70.8</c:v>
                </c:pt>
                <c:pt idx="1454">
                  <c:v>70.8</c:v>
                </c:pt>
                <c:pt idx="1455">
                  <c:v>70.8</c:v>
                </c:pt>
                <c:pt idx="1456">
                  <c:v>70.8</c:v>
                </c:pt>
                <c:pt idx="1457">
                  <c:v>70.8</c:v>
                </c:pt>
                <c:pt idx="1458">
                  <c:v>70.8</c:v>
                </c:pt>
                <c:pt idx="1459">
                  <c:v>70.8</c:v>
                </c:pt>
                <c:pt idx="1460">
                  <c:v>70.8</c:v>
                </c:pt>
                <c:pt idx="1461">
                  <c:v>70.8</c:v>
                </c:pt>
                <c:pt idx="1462">
                  <c:v>70.8</c:v>
                </c:pt>
                <c:pt idx="1463">
                  <c:v>70.8</c:v>
                </c:pt>
                <c:pt idx="1464">
                  <c:v>70.8</c:v>
                </c:pt>
                <c:pt idx="1465">
                  <c:v>70.8</c:v>
                </c:pt>
                <c:pt idx="1466">
                  <c:v>70.8</c:v>
                </c:pt>
                <c:pt idx="1467">
                  <c:v>70.8</c:v>
                </c:pt>
                <c:pt idx="1468">
                  <c:v>70.8</c:v>
                </c:pt>
                <c:pt idx="1469">
                  <c:v>70.8</c:v>
                </c:pt>
                <c:pt idx="1470">
                  <c:v>70.8</c:v>
                </c:pt>
                <c:pt idx="1471">
                  <c:v>70.8</c:v>
                </c:pt>
                <c:pt idx="1472">
                  <c:v>70.8</c:v>
                </c:pt>
                <c:pt idx="1473">
                  <c:v>70.8</c:v>
                </c:pt>
                <c:pt idx="1474">
                  <c:v>70.8</c:v>
                </c:pt>
                <c:pt idx="1475">
                  <c:v>70.8</c:v>
                </c:pt>
                <c:pt idx="1476">
                  <c:v>70.8</c:v>
                </c:pt>
                <c:pt idx="1477">
                  <c:v>70.8</c:v>
                </c:pt>
                <c:pt idx="1478">
                  <c:v>70.8</c:v>
                </c:pt>
                <c:pt idx="1479">
                  <c:v>70.8</c:v>
                </c:pt>
                <c:pt idx="1480">
                  <c:v>70.8</c:v>
                </c:pt>
                <c:pt idx="1481">
                  <c:v>70.8</c:v>
                </c:pt>
                <c:pt idx="1482">
                  <c:v>70.8</c:v>
                </c:pt>
                <c:pt idx="1483">
                  <c:v>70.8</c:v>
                </c:pt>
                <c:pt idx="1484">
                  <c:v>70.8</c:v>
                </c:pt>
                <c:pt idx="1485">
                  <c:v>70.8</c:v>
                </c:pt>
                <c:pt idx="1486">
                  <c:v>70.8</c:v>
                </c:pt>
                <c:pt idx="1487">
                  <c:v>70.8</c:v>
                </c:pt>
                <c:pt idx="1488">
                  <c:v>70.8</c:v>
                </c:pt>
                <c:pt idx="1489">
                  <c:v>70.8</c:v>
                </c:pt>
                <c:pt idx="1490">
                  <c:v>70.8</c:v>
                </c:pt>
                <c:pt idx="1491">
                  <c:v>70.8</c:v>
                </c:pt>
                <c:pt idx="1492">
                  <c:v>70.8</c:v>
                </c:pt>
                <c:pt idx="1493">
                  <c:v>70.8</c:v>
                </c:pt>
                <c:pt idx="1494">
                  <c:v>70.8</c:v>
                </c:pt>
                <c:pt idx="1495">
                  <c:v>70.8</c:v>
                </c:pt>
                <c:pt idx="1496">
                  <c:v>70.8</c:v>
                </c:pt>
                <c:pt idx="1497">
                  <c:v>70.8</c:v>
                </c:pt>
                <c:pt idx="1498">
                  <c:v>70.8</c:v>
                </c:pt>
                <c:pt idx="1499">
                  <c:v>70.8</c:v>
                </c:pt>
                <c:pt idx="1500">
                  <c:v>70.8</c:v>
                </c:pt>
                <c:pt idx="1501">
                  <c:v>70.8</c:v>
                </c:pt>
                <c:pt idx="1502">
                  <c:v>70.8</c:v>
                </c:pt>
                <c:pt idx="1503">
                  <c:v>70.8</c:v>
                </c:pt>
                <c:pt idx="1504">
                  <c:v>70.8</c:v>
                </c:pt>
                <c:pt idx="1505">
                  <c:v>70.8</c:v>
                </c:pt>
                <c:pt idx="1506">
                  <c:v>70.8</c:v>
                </c:pt>
                <c:pt idx="1507">
                  <c:v>70.8</c:v>
                </c:pt>
                <c:pt idx="1508">
                  <c:v>70.8</c:v>
                </c:pt>
                <c:pt idx="1509">
                  <c:v>70.8</c:v>
                </c:pt>
                <c:pt idx="1510">
                  <c:v>70.8</c:v>
                </c:pt>
                <c:pt idx="1511">
                  <c:v>70.8</c:v>
                </c:pt>
                <c:pt idx="1512">
                  <c:v>70.8</c:v>
                </c:pt>
                <c:pt idx="1513">
                  <c:v>70.8</c:v>
                </c:pt>
                <c:pt idx="1514">
                  <c:v>70.8</c:v>
                </c:pt>
                <c:pt idx="1515">
                  <c:v>70.8</c:v>
                </c:pt>
                <c:pt idx="1516">
                  <c:v>70.8</c:v>
                </c:pt>
                <c:pt idx="1517">
                  <c:v>70.8</c:v>
                </c:pt>
                <c:pt idx="1518">
                  <c:v>70.8</c:v>
                </c:pt>
                <c:pt idx="1519">
                  <c:v>70.8</c:v>
                </c:pt>
                <c:pt idx="1520">
                  <c:v>70.8</c:v>
                </c:pt>
                <c:pt idx="1521">
                  <c:v>70.8</c:v>
                </c:pt>
                <c:pt idx="1522">
                  <c:v>70.8</c:v>
                </c:pt>
                <c:pt idx="1523">
                  <c:v>70.8</c:v>
                </c:pt>
                <c:pt idx="1524">
                  <c:v>70.8</c:v>
                </c:pt>
                <c:pt idx="1525">
                  <c:v>70.8</c:v>
                </c:pt>
                <c:pt idx="1526">
                  <c:v>70.8</c:v>
                </c:pt>
                <c:pt idx="1527">
                  <c:v>70.8</c:v>
                </c:pt>
                <c:pt idx="1528">
                  <c:v>70.8</c:v>
                </c:pt>
                <c:pt idx="1529">
                  <c:v>70.8</c:v>
                </c:pt>
                <c:pt idx="1530">
                  <c:v>70.8</c:v>
                </c:pt>
                <c:pt idx="1531">
                  <c:v>70.8</c:v>
                </c:pt>
                <c:pt idx="1532">
                  <c:v>70.8</c:v>
                </c:pt>
                <c:pt idx="1533">
                  <c:v>70.8</c:v>
                </c:pt>
                <c:pt idx="1534">
                  <c:v>70.8</c:v>
                </c:pt>
                <c:pt idx="1535">
                  <c:v>70.8</c:v>
                </c:pt>
                <c:pt idx="1536">
                  <c:v>70.8</c:v>
                </c:pt>
                <c:pt idx="1537">
                  <c:v>70.8</c:v>
                </c:pt>
                <c:pt idx="1538">
                  <c:v>70.8</c:v>
                </c:pt>
                <c:pt idx="1539">
                  <c:v>70.8</c:v>
                </c:pt>
                <c:pt idx="1540">
                  <c:v>70.8</c:v>
                </c:pt>
                <c:pt idx="1541">
                  <c:v>70.8</c:v>
                </c:pt>
                <c:pt idx="1542">
                  <c:v>70.8</c:v>
                </c:pt>
                <c:pt idx="1543">
                  <c:v>70.8</c:v>
                </c:pt>
                <c:pt idx="1544">
                  <c:v>70.8</c:v>
                </c:pt>
                <c:pt idx="1545">
                  <c:v>70.8</c:v>
                </c:pt>
                <c:pt idx="1546">
                  <c:v>70.8</c:v>
                </c:pt>
                <c:pt idx="1547">
                  <c:v>70.8</c:v>
                </c:pt>
                <c:pt idx="1548">
                  <c:v>70.8</c:v>
                </c:pt>
                <c:pt idx="1549">
                  <c:v>70.8</c:v>
                </c:pt>
                <c:pt idx="1550">
                  <c:v>70.8</c:v>
                </c:pt>
                <c:pt idx="1551">
                  <c:v>70.8</c:v>
                </c:pt>
                <c:pt idx="1552">
                  <c:v>70.8</c:v>
                </c:pt>
                <c:pt idx="1553">
                  <c:v>70.8</c:v>
                </c:pt>
                <c:pt idx="1554">
                  <c:v>70.8</c:v>
                </c:pt>
                <c:pt idx="1555">
                  <c:v>70.8</c:v>
                </c:pt>
                <c:pt idx="1556">
                  <c:v>70.8</c:v>
                </c:pt>
                <c:pt idx="1557">
                  <c:v>70.8</c:v>
                </c:pt>
                <c:pt idx="1558">
                  <c:v>70.8</c:v>
                </c:pt>
                <c:pt idx="1559">
                  <c:v>70.8</c:v>
                </c:pt>
                <c:pt idx="1560">
                  <c:v>70.8</c:v>
                </c:pt>
                <c:pt idx="1561">
                  <c:v>70.8</c:v>
                </c:pt>
                <c:pt idx="1562">
                  <c:v>70.8</c:v>
                </c:pt>
                <c:pt idx="1563">
                  <c:v>70.8</c:v>
                </c:pt>
                <c:pt idx="1564">
                  <c:v>70.8</c:v>
                </c:pt>
                <c:pt idx="1565">
                  <c:v>70.8</c:v>
                </c:pt>
                <c:pt idx="1566">
                  <c:v>70.8</c:v>
                </c:pt>
                <c:pt idx="1567">
                  <c:v>70.8</c:v>
                </c:pt>
                <c:pt idx="1568">
                  <c:v>70.8</c:v>
                </c:pt>
                <c:pt idx="1569">
                  <c:v>70.8</c:v>
                </c:pt>
                <c:pt idx="1570">
                  <c:v>70.8</c:v>
                </c:pt>
                <c:pt idx="1571">
                  <c:v>70.8</c:v>
                </c:pt>
                <c:pt idx="1572">
                  <c:v>70.8</c:v>
                </c:pt>
                <c:pt idx="1573">
                  <c:v>70.8</c:v>
                </c:pt>
                <c:pt idx="1574">
                  <c:v>70.8</c:v>
                </c:pt>
                <c:pt idx="1575">
                  <c:v>70.8</c:v>
                </c:pt>
                <c:pt idx="1576">
                  <c:v>70.8</c:v>
                </c:pt>
                <c:pt idx="1577">
                  <c:v>70.8</c:v>
                </c:pt>
                <c:pt idx="1578">
                  <c:v>70.8</c:v>
                </c:pt>
                <c:pt idx="1579">
                  <c:v>70.8</c:v>
                </c:pt>
                <c:pt idx="1580">
                  <c:v>70.8</c:v>
                </c:pt>
                <c:pt idx="1581">
                  <c:v>70.8</c:v>
                </c:pt>
                <c:pt idx="1582">
                  <c:v>70.8</c:v>
                </c:pt>
                <c:pt idx="1583">
                  <c:v>70.8</c:v>
                </c:pt>
                <c:pt idx="1584">
                  <c:v>70.8</c:v>
                </c:pt>
                <c:pt idx="1585">
                  <c:v>70.8</c:v>
                </c:pt>
                <c:pt idx="1586">
                  <c:v>70.8</c:v>
                </c:pt>
                <c:pt idx="1587">
                  <c:v>70.8</c:v>
                </c:pt>
                <c:pt idx="1588">
                  <c:v>70.8</c:v>
                </c:pt>
                <c:pt idx="1589">
                  <c:v>70.8</c:v>
                </c:pt>
                <c:pt idx="1590">
                  <c:v>70.8</c:v>
                </c:pt>
                <c:pt idx="1591">
                  <c:v>70.8</c:v>
                </c:pt>
                <c:pt idx="1592">
                  <c:v>70.8</c:v>
                </c:pt>
                <c:pt idx="1593">
                  <c:v>70.8</c:v>
                </c:pt>
                <c:pt idx="1594">
                  <c:v>70.8</c:v>
                </c:pt>
                <c:pt idx="1595">
                  <c:v>70.8</c:v>
                </c:pt>
                <c:pt idx="1596">
                  <c:v>70.8</c:v>
                </c:pt>
                <c:pt idx="1597">
                  <c:v>70.8</c:v>
                </c:pt>
                <c:pt idx="1598">
                  <c:v>70.8</c:v>
                </c:pt>
                <c:pt idx="1599">
                  <c:v>70.8</c:v>
                </c:pt>
                <c:pt idx="1600">
                  <c:v>70.8</c:v>
                </c:pt>
                <c:pt idx="1601">
                  <c:v>70.8</c:v>
                </c:pt>
                <c:pt idx="1602">
                  <c:v>70.8</c:v>
                </c:pt>
                <c:pt idx="1603">
                  <c:v>70.8</c:v>
                </c:pt>
                <c:pt idx="1604">
                  <c:v>70.8</c:v>
                </c:pt>
                <c:pt idx="1605">
                  <c:v>70.8</c:v>
                </c:pt>
                <c:pt idx="1606">
                  <c:v>70.8</c:v>
                </c:pt>
                <c:pt idx="1607">
                  <c:v>70.8</c:v>
                </c:pt>
                <c:pt idx="1608">
                  <c:v>70.8</c:v>
                </c:pt>
                <c:pt idx="1609">
                  <c:v>70.8</c:v>
                </c:pt>
                <c:pt idx="1610">
                  <c:v>70.8</c:v>
                </c:pt>
                <c:pt idx="1611">
                  <c:v>70.8</c:v>
                </c:pt>
                <c:pt idx="1612">
                  <c:v>70.8</c:v>
                </c:pt>
                <c:pt idx="1613">
                  <c:v>70.8</c:v>
                </c:pt>
                <c:pt idx="1614">
                  <c:v>70.8</c:v>
                </c:pt>
                <c:pt idx="1615">
                  <c:v>70.8</c:v>
                </c:pt>
                <c:pt idx="1616">
                  <c:v>70.8</c:v>
                </c:pt>
                <c:pt idx="1617">
                  <c:v>70.8</c:v>
                </c:pt>
                <c:pt idx="1618">
                  <c:v>70.8</c:v>
                </c:pt>
                <c:pt idx="1619">
                  <c:v>70.8</c:v>
                </c:pt>
                <c:pt idx="1620">
                  <c:v>70.8</c:v>
                </c:pt>
                <c:pt idx="1621">
                  <c:v>70.8</c:v>
                </c:pt>
                <c:pt idx="1622">
                  <c:v>70.8</c:v>
                </c:pt>
                <c:pt idx="1623">
                  <c:v>70.8</c:v>
                </c:pt>
                <c:pt idx="1624">
                  <c:v>70.8</c:v>
                </c:pt>
                <c:pt idx="1625">
                  <c:v>70.8</c:v>
                </c:pt>
                <c:pt idx="1626">
                  <c:v>70.8</c:v>
                </c:pt>
                <c:pt idx="1627">
                  <c:v>70.8</c:v>
                </c:pt>
                <c:pt idx="1628">
                  <c:v>70.8</c:v>
                </c:pt>
                <c:pt idx="1629">
                  <c:v>70.8</c:v>
                </c:pt>
                <c:pt idx="1630">
                  <c:v>70.8</c:v>
                </c:pt>
                <c:pt idx="1631">
                  <c:v>70.8</c:v>
                </c:pt>
                <c:pt idx="1632">
                  <c:v>70.8</c:v>
                </c:pt>
                <c:pt idx="1633">
                  <c:v>70.8</c:v>
                </c:pt>
                <c:pt idx="1634">
                  <c:v>70.8</c:v>
                </c:pt>
                <c:pt idx="1635">
                  <c:v>70.8</c:v>
                </c:pt>
                <c:pt idx="1636">
                  <c:v>70.8</c:v>
                </c:pt>
                <c:pt idx="1637">
                  <c:v>70.8</c:v>
                </c:pt>
                <c:pt idx="1638">
                  <c:v>70.8</c:v>
                </c:pt>
                <c:pt idx="1639">
                  <c:v>70.8</c:v>
                </c:pt>
                <c:pt idx="1640">
                  <c:v>70.8</c:v>
                </c:pt>
                <c:pt idx="1641">
                  <c:v>70.8</c:v>
                </c:pt>
                <c:pt idx="1642">
                  <c:v>70.8</c:v>
                </c:pt>
                <c:pt idx="1643">
                  <c:v>70.8</c:v>
                </c:pt>
                <c:pt idx="1644">
                  <c:v>70.8</c:v>
                </c:pt>
                <c:pt idx="1645">
                  <c:v>70.8</c:v>
                </c:pt>
                <c:pt idx="1646">
                  <c:v>70.8</c:v>
                </c:pt>
                <c:pt idx="1647">
                  <c:v>70.8</c:v>
                </c:pt>
                <c:pt idx="1648">
                  <c:v>70.8</c:v>
                </c:pt>
                <c:pt idx="1649">
                  <c:v>70.8</c:v>
                </c:pt>
                <c:pt idx="1650">
                  <c:v>70.8</c:v>
                </c:pt>
                <c:pt idx="1651">
                  <c:v>70.8</c:v>
                </c:pt>
                <c:pt idx="1652">
                  <c:v>70.8</c:v>
                </c:pt>
                <c:pt idx="1653">
                  <c:v>70.8</c:v>
                </c:pt>
                <c:pt idx="1654">
                  <c:v>70.8</c:v>
                </c:pt>
                <c:pt idx="1655">
                  <c:v>70.8</c:v>
                </c:pt>
                <c:pt idx="1656">
                  <c:v>70.8</c:v>
                </c:pt>
                <c:pt idx="1657">
                  <c:v>70.8</c:v>
                </c:pt>
                <c:pt idx="1658">
                  <c:v>70.8</c:v>
                </c:pt>
                <c:pt idx="1659">
                  <c:v>70.8</c:v>
                </c:pt>
                <c:pt idx="1660">
                  <c:v>70.8</c:v>
                </c:pt>
                <c:pt idx="1661">
                  <c:v>70.8</c:v>
                </c:pt>
                <c:pt idx="1662">
                  <c:v>70.8</c:v>
                </c:pt>
                <c:pt idx="1663">
                  <c:v>70.8</c:v>
                </c:pt>
                <c:pt idx="1664">
                  <c:v>70.8</c:v>
                </c:pt>
                <c:pt idx="1665">
                  <c:v>70.8</c:v>
                </c:pt>
                <c:pt idx="1666">
                  <c:v>70.8</c:v>
                </c:pt>
                <c:pt idx="1667">
                  <c:v>70.8</c:v>
                </c:pt>
                <c:pt idx="1668">
                  <c:v>70.8</c:v>
                </c:pt>
                <c:pt idx="1669">
                  <c:v>70.8</c:v>
                </c:pt>
                <c:pt idx="1670">
                  <c:v>70.8</c:v>
                </c:pt>
                <c:pt idx="1671">
                  <c:v>70.8</c:v>
                </c:pt>
                <c:pt idx="1672">
                  <c:v>70.8</c:v>
                </c:pt>
                <c:pt idx="1673">
                  <c:v>70.8</c:v>
                </c:pt>
                <c:pt idx="1674">
                  <c:v>70.8</c:v>
                </c:pt>
                <c:pt idx="1675">
                  <c:v>70.8</c:v>
                </c:pt>
                <c:pt idx="1676">
                  <c:v>70.8</c:v>
                </c:pt>
                <c:pt idx="1677">
                  <c:v>70.8</c:v>
                </c:pt>
                <c:pt idx="1678">
                  <c:v>70.8</c:v>
                </c:pt>
                <c:pt idx="1679">
                  <c:v>70.8</c:v>
                </c:pt>
                <c:pt idx="1680">
                  <c:v>70.8</c:v>
                </c:pt>
                <c:pt idx="1681">
                  <c:v>70.8</c:v>
                </c:pt>
                <c:pt idx="1682">
                  <c:v>70.8</c:v>
                </c:pt>
                <c:pt idx="1683">
                  <c:v>70.8</c:v>
                </c:pt>
                <c:pt idx="1684">
                  <c:v>70.8</c:v>
                </c:pt>
                <c:pt idx="1685">
                  <c:v>70.8</c:v>
                </c:pt>
                <c:pt idx="1686">
                  <c:v>70.8</c:v>
                </c:pt>
                <c:pt idx="1687">
                  <c:v>70.8</c:v>
                </c:pt>
                <c:pt idx="1688">
                  <c:v>70.8</c:v>
                </c:pt>
                <c:pt idx="1689">
                  <c:v>70.8</c:v>
                </c:pt>
                <c:pt idx="1690">
                  <c:v>70.8</c:v>
                </c:pt>
                <c:pt idx="1691">
                  <c:v>70.8</c:v>
                </c:pt>
                <c:pt idx="1692">
                  <c:v>70.8</c:v>
                </c:pt>
                <c:pt idx="1693">
                  <c:v>70.8</c:v>
                </c:pt>
                <c:pt idx="1694">
                  <c:v>70.8</c:v>
                </c:pt>
                <c:pt idx="1695">
                  <c:v>70.8</c:v>
                </c:pt>
                <c:pt idx="1696">
                  <c:v>70.8</c:v>
                </c:pt>
                <c:pt idx="1697">
                  <c:v>70.8</c:v>
                </c:pt>
                <c:pt idx="1698">
                  <c:v>70.8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General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[1]ThermRot_exp!$J$2:$J$312</c:f>
              <c:numCache>
                <c:formatCode>General</c:formatCode>
                <c:ptCount val="311"/>
                <c:pt idx="0">
                  <c:v>17.69337219999996</c:v>
                </c:pt>
                <c:pt idx="1">
                  <c:v>17.995714399999997</c:v>
                </c:pt>
                <c:pt idx="2">
                  <c:v>18.619180799999938</c:v>
                </c:pt>
                <c:pt idx="3">
                  <c:v>19.241856399999982</c:v>
                </c:pt>
                <c:pt idx="4">
                  <c:v>20.665804799999982</c:v>
                </c:pt>
                <c:pt idx="5">
                  <c:v>22.948909799999981</c:v>
                </c:pt>
                <c:pt idx="6">
                  <c:v>25.252508199999941</c:v>
                </c:pt>
                <c:pt idx="7">
                  <c:v>27.238953199999962</c:v>
                </c:pt>
                <c:pt idx="8">
                  <c:v>29.017019999999981</c:v>
                </c:pt>
                <c:pt idx="9">
                  <c:v>31.091063199999958</c:v>
                </c:pt>
                <c:pt idx="10">
                  <c:v>33.383771599999967</c:v>
                </c:pt>
                <c:pt idx="11">
                  <c:v>35.729123799999982</c:v>
                </c:pt>
                <c:pt idx="12">
                  <c:v>39.521847999999963</c:v>
                </c:pt>
                <c:pt idx="13">
                  <c:v>43.655455999999916</c:v>
                </c:pt>
                <c:pt idx="14">
                  <c:v>46.17989039999992</c:v>
                </c:pt>
                <c:pt idx="15">
                  <c:v>48.673994199999981</c:v>
                </c:pt>
                <c:pt idx="16">
                  <c:v>50.218686199999915</c:v>
                </c:pt>
                <c:pt idx="17">
                  <c:v>51.589709200000001</c:v>
                </c:pt>
                <c:pt idx="18">
                  <c:v>52.816213799999957</c:v>
                </c:pt>
                <c:pt idx="19">
                  <c:v>53.537269599999924</c:v>
                </c:pt>
                <c:pt idx="20">
                  <c:v>54.138715399999924</c:v>
                </c:pt>
                <c:pt idx="21">
                  <c:v>54.647227799999939</c:v>
                </c:pt>
                <c:pt idx="22">
                  <c:v>55.140017999999984</c:v>
                </c:pt>
                <c:pt idx="23">
                  <c:v>55.462106399999939</c:v>
                </c:pt>
                <c:pt idx="24">
                  <c:v>55.791507199999955</c:v>
                </c:pt>
                <c:pt idx="25">
                  <c:v>56.163523799999986</c:v>
                </c:pt>
                <c:pt idx="26">
                  <c:v>56.415255799999933</c:v>
                </c:pt>
                <c:pt idx="27">
                  <c:v>56.680997599999969</c:v>
                </c:pt>
                <c:pt idx="28">
                  <c:v>56.999950199999944</c:v>
                </c:pt>
                <c:pt idx="29">
                  <c:v>57.199223199999963</c:v>
                </c:pt>
                <c:pt idx="30">
                  <c:v>57.408860199999978</c:v>
                </c:pt>
                <c:pt idx="31">
                  <c:v>57.630456399999943</c:v>
                </c:pt>
                <c:pt idx="32">
                  <c:v>57.769456399999967</c:v>
                </c:pt>
                <c:pt idx="33">
                  <c:v>57.913621999999961</c:v>
                </c:pt>
                <c:pt idx="34">
                  <c:v>58.001347999999929</c:v>
                </c:pt>
                <c:pt idx="35">
                  <c:v>58.172772399999964</c:v>
                </c:pt>
                <c:pt idx="36">
                  <c:v>58.288501999999959</c:v>
                </c:pt>
                <c:pt idx="37">
                  <c:v>58.330980999999966</c:v>
                </c:pt>
                <c:pt idx="38">
                  <c:v>58.408175199999938</c:v>
                </c:pt>
                <c:pt idx="39">
                  <c:v>58.467860999999957</c:v>
                </c:pt>
                <c:pt idx="40">
                  <c:v>58.482399399999942</c:v>
                </c:pt>
                <c:pt idx="41">
                  <c:v>58.556907999999986</c:v>
                </c:pt>
                <c:pt idx="42">
                  <c:v>58.652365599999918</c:v>
                </c:pt>
                <c:pt idx="43">
                  <c:v>58.744775799999921</c:v>
                </c:pt>
                <c:pt idx="44">
                  <c:v>58.773983399999942</c:v>
                </c:pt>
                <c:pt idx="45">
                  <c:v>58.774014599999944</c:v>
                </c:pt>
                <c:pt idx="46">
                  <c:v>58.740926399999942</c:v>
                </c:pt>
                <c:pt idx="47">
                  <c:v>58.650452199999947</c:v>
                </c:pt>
                <c:pt idx="48">
                  <c:v>58.556364399999936</c:v>
                </c:pt>
                <c:pt idx="49">
                  <c:v>58.420126199999956</c:v>
                </c:pt>
                <c:pt idx="50">
                  <c:v>58.425596399999947</c:v>
                </c:pt>
                <c:pt idx="51">
                  <c:v>58.010300599999937</c:v>
                </c:pt>
                <c:pt idx="52">
                  <c:v>57.620568599999956</c:v>
                </c:pt>
                <c:pt idx="53">
                  <c:v>57.520407799999965</c:v>
                </c:pt>
                <c:pt idx="54">
                  <c:v>57.224395199999982</c:v>
                </c:pt>
                <c:pt idx="55">
                  <c:v>57.138778799999933</c:v>
                </c:pt>
                <c:pt idx="56">
                  <c:v>57.067041599999911</c:v>
                </c:pt>
                <c:pt idx="57">
                  <c:v>57.16867239999992</c:v>
                </c:pt>
                <c:pt idx="58">
                  <c:v>57.10887679999994</c:v>
                </c:pt>
                <c:pt idx="59">
                  <c:v>57.206313599999966</c:v>
                </c:pt>
                <c:pt idx="60">
                  <c:v>57.059169599999962</c:v>
                </c:pt>
                <c:pt idx="61">
                  <c:v>57.177537199999939</c:v>
                </c:pt>
                <c:pt idx="62">
                  <c:v>57.269897399999955</c:v>
                </c:pt>
                <c:pt idx="63">
                  <c:v>57.325390599999899</c:v>
                </c:pt>
                <c:pt idx="64">
                  <c:v>57.231936799999957</c:v>
                </c:pt>
                <c:pt idx="65">
                  <c:v>57.339865399999965</c:v>
                </c:pt>
                <c:pt idx="66">
                  <c:v>57.30616579999996</c:v>
                </c:pt>
                <c:pt idx="67">
                  <c:v>57.357519399999958</c:v>
                </c:pt>
                <c:pt idx="68">
                  <c:v>57.364767799999981</c:v>
                </c:pt>
                <c:pt idx="69">
                  <c:v>57.442985799999903</c:v>
                </c:pt>
                <c:pt idx="70">
                  <c:v>57.502969399999962</c:v>
                </c:pt>
                <c:pt idx="71">
                  <c:v>57.632804599999915</c:v>
                </c:pt>
                <c:pt idx="72">
                  <c:v>57.685098199999949</c:v>
                </c:pt>
                <c:pt idx="73">
                  <c:v>57.682915799999932</c:v>
                </c:pt>
                <c:pt idx="74">
                  <c:v>57.738292999999956</c:v>
                </c:pt>
                <c:pt idx="75">
                  <c:v>57.831092199999944</c:v>
                </c:pt>
                <c:pt idx="76">
                  <c:v>57.90712639999996</c:v>
                </c:pt>
                <c:pt idx="77">
                  <c:v>57.99414919999996</c:v>
                </c:pt>
                <c:pt idx="78">
                  <c:v>58.004990799999895</c:v>
                </c:pt>
                <c:pt idx="79">
                  <c:v>58.166195999999957</c:v>
                </c:pt>
                <c:pt idx="80">
                  <c:v>58.202362199999982</c:v>
                </c:pt>
                <c:pt idx="81">
                  <c:v>58.341411199999946</c:v>
                </c:pt>
                <c:pt idx="82">
                  <c:v>58.38508199999994</c:v>
                </c:pt>
                <c:pt idx="83">
                  <c:v>58.474704399999915</c:v>
                </c:pt>
                <c:pt idx="84">
                  <c:v>58.545924599999942</c:v>
                </c:pt>
                <c:pt idx="85">
                  <c:v>58.601340599999943</c:v>
                </c:pt>
                <c:pt idx="86">
                  <c:v>58.66258399999996</c:v>
                </c:pt>
                <c:pt idx="87">
                  <c:v>58.710256599999944</c:v>
                </c:pt>
                <c:pt idx="88">
                  <c:v>58.812757199999965</c:v>
                </c:pt>
                <c:pt idx="89">
                  <c:v>58.853646199999922</c:v>
                </c:pt>
                <c:pt idx="90">
                  <c:v>58.929642799999968</c:v>
                </c:pt>
                <c:pt idx="91">
                  <c:v>59.042966200000002</c:v>
                </c:pt>
                <c:pt idx="92">
                  <c:v>59.156718599999962</c:v>
                </c:pt>
                <c:pt idx="93">
                  <c:v>59.192125199999943</c:v>
                </c:pt>
                <c:pt idx="94">
                  <c:v>59.352386399999943</c:v>
                </c:pt>
                <c:pt idx="95">
                  <c:v>59.321828199999956</c:v>
                </c:pt>
                <c:pt idx="96">
                  <c:v>59.37193299999992</c:v>
                </c:pt>
                <c:pt idx="97">
                  <c:v>59.487004799999944</c:v>
                </c:pt>
                <c:pt idx="98">
                  <c:v>59.513932199999942</c:v>
                </c:pt>
                <c:pt idx="99">
                  <c:v>59.572601399999961</c:v>
                </c:pt>
                <c:pt idx="100">
                  <c:v>59.668791999999961</c:v>
                </c:pt>
                <c:pt idx="101">
                  <c:v>59.767473999999922</c:v>
                </c:pt>
                <c:pt idx="102">
                  <c:v>59.788909399999923</c:v>
                </c:pt>
                <c:pt idx="103">
                  <c:v>59.865300599999969</c:v>
                </c:pt>
                <c:pt idx="104">
                  <c:v>59.986015199999919</c:v>
                </c:pt>
                <c:pt idx="105">
                  <c:v>59.956365799999958</c:v>
                </c:pt>
                <c:pt idx="106">
                  <c:v>59.993395399999976</c:v>
                </c:pt>
                <c:pt idx="107">
                  <c:v>60.035994199999926</c:v>
                </c:pt>
                <c:pt idx="108">
                  <c:v>60.121112199999956</c:v>
                </c:pt>
                <c:pt idx="109">
                  <c:v>60.182157199999892</c:v>
                </c:pt>
                <c:pt idx="110">
                  <c:v>60.317907799999944</c:v>
                </c:pt>
                <c:pt idx="111">
                  <c:v>60.306693799999934</c:v>
                </c:pt>
                <c:pt idx="112">
                  <c:v>60.387984399999958</c:v>
                </c:pt>
                <c:pt idx="113">
                  <c:v>60.452489599999979</c:v>
                </c:pt>
                <c:pt idx="114">
                  <c:v>60.52754659999998</c:v>
                </c:pt>
                <c:pt idx="115">
                  <c:v>60.547855999999967</c:v>
                </c:pt>
                <c:pt idx="116">
                  <c:v>60.645732199999962</c:v>
                </c:pt>
                <c:pt idx="117">
                  <c:v>60.693886599999963</c:v>
                </c:pt>
                <c:pt idx="118">
                  <c:v>60.726201599999946</c:v>
                </c:pt>
                <c:pt idx="119">
                  <c:v>60.754522199999975</c:v>
                </c:pt>
                <c:pt idx="120">
                  <c:v>60.85615559999993</c:v>
                </c:pt>
                <c:pt idx="121">
                  <c:v>60.935030999999981</c:v>
                </c:pt>
                <c:pt idx="122">
                  <c:v>60.976596199999975</c:v>
                </c:pt>
                <c:pt idx="123">
                  <c:v>61.031742999999935</c:v>
                </c:pt>
                <c:pt idx="124">
                  <c:v>61.083949799999935</c:v>
                </c:pt>
                <c:pt idx="125">
                  <c:v>61.119716199999957</c:v>
                </c:pt>
                <c:pt idx="126">
                  <c:v>61.191384399999947</c:v>
                </c:pt>
                <c:pt idx="127">
                  <c:v>61.178993399999925</c:v>
                </c:pt>
                <c:pt idx="128">
                  <c:v>61.265596199999933</c:v>
                </c:pt>
                <c:pt idx="129">
                  <c:v>61.311829199999941</c:v>
                </c:pt>
                <c:pt idx="130">
                  <c:v>61.398368999999931</c:v>
                </c:pt>
                <c:pt idx="131">
                  <c:v>61.431939199999945</c:v>
                </c:pt>
                <c:pt idx="132">
                  <c:v>61.503966999999896</c:v>
                </c:pt>
                <c:pt idx="133">
                  <c:v>61.494032199999957</c:v>
                </c:pt>
                <c:pt idx="134">
                  <c:v>61.55034459999996</c:v>
                </c:pt>
                <c:pt idx="135">
                  <c:v>61.633689399999945</c:v>
                </c:pt>
                <c:pt idx="136">
                  <c:v>61.676417799999896</c:v>
                </c:pt>
                <c:pt idx="137">
                  <c:v>61.730623599999944</c:v>
                </c:pt>
                <c:pt idx="138">
                  <c:v>61.718931799999936</c:v>
                </c:pt>
                <c:pt idx="139">
                  <c:v>61.759043999999982</c:v>
                </c:pt>
                <c:pt idx="140">
                  <c:v>61.794609799999932</c:v>
                </c:pt>
                <c:pt idx="141">
                  <c:v>61.89610299999994</c:v>
                </c:pt>
                <c:pt idx="142">
                  <c:v>61.911235799999915</c:v>
                </c:pt>
                <c:pt idx="143">
                  <c:v>61.980618999999969</c:v>
                </c:pt>
                <c:pt idx="144">
                  <c:v>62.036169999999935</c:v>
                </c:pt>
                <c:pt idx="145">
                  <c:v>62.033900399999951</c:v>
                </c:pt>
                <c:pt idx="146">
                  <c:v>62.061825999999975</c:v>
                </c:pt>
                <c:pt idx="147">
                  <c:v>62.098506599999986</c:v>
                </c:pt>
                <c:pt idx="148">
                  <c:v>62.131614599999942</c:v>
                </c:pt>
                <c:pt idx="149">
                  <c:v>62.192911799999919</c:v>
                </c:pt>
                <c:pt idx="150">
                  <c:v>62.232544799999935</c:v>
                </c:pt>
                <c:pt idx="151">
                  <c:v>62.257060799999941</c:v>
                </c:pt>
                <c:pt idx="152">
                  <c:v>62.312646999999949</c:v>
                </c:pt>
                <c:pt idx="153">
                  <c:v>62.349322199999939</c:v>
                </c:pt>
                <c:pt idx="154">
                  <c:v>62.444828199999939</c:v>
                </c:pt>
                <c:pt idx="155">
                  <c:v>62.41699519999996</c:v>
                </c:pt>
                <c:pt idx="156">
                  <c:v>62.379806799999962</c:v>
                </c:pt>
                <c:pt idx="157">
                  <c:v>62.496936599999984</c:v>
                </c:pt>
                <c:pt idx="158">
                  <c:v>62.503881599999922</c:v>
                </c:pt>
                <c:pt idx="159">
                  <c:v>62.535937199999957</c:v>
                </c:pt>
                <c:pt idx="160">
                  <c:v>62.668707399999946</c:v>
                </c:pt>
                <c:pt idx="161">
                  <c:v>62.701307599999936</c:v>
                </c:pt>
                <c:pt idx="162">
                  <c:v>62.646172199999981</c:v>
                </c:pt>
                <c:pt idx="163">
                  <c:v>62.733213999999961</c:v>
                </c:pt>
                <c:pt idx="164">
                  <c:v>62.727873799999962</c:v>
                </c:pt>
                <c:pt idx="165">
                  <c:v>62.794795399999977</c:v>
                </c:pt>
                <c:pt idx="166">
                  <c:v>62.829937199999982</c:v>
                </c:pt>
                <c:pt idx="167">
                  <c:v>62.887183199999924</c:v>
                </c:pt>
                <c:pt idx="168">
                  <c:v>62.892195999999942</c:v>
                </c:pt>
                <c:pt idx="169">
                  <c:v>62.945603799999979</c:v>
                </c:pt>
                <c:pt idx="170">
                  <c:v>62.970617399999959</c:v>
                </c:pt>
                <c:pt idx="171">
                  <c:v>63.039777399999949</c:v>
                </c:pt>
                <c:pt idx="172">
                  <c:v>63.083575599999925</c:v>
                </c:pt>
                <c:pt idx="173">
                  <c:v>63.027841599999967</c:v>
                </c:pt>
                <c:pt idx="174">
                  <c:v>63.150757399999918</c:v>
                </c:pt>
                <c:pt idx="175">
                  <c:v>63.19123959999996</c:v>
                </c:pt>
                <c:pt idx="176">
                  <c:v>63.199143999999947</c:v>
                </c:pt>
                <c:pt idx="177">
                  <c:v>63.252081999999994</c:v>
                </c:pt>
                <c:pt idx="178">
                  <c:v>63.22496979999994</c:v>
                </c:pt>
                <c:pt idx="179">
                  <c:v>63.279943999999958</c:v>
                </c:pt>
                <c:pt idx="180">
                  <c:v>63.328951799999956</c:v>
                </c:pt>
                <c:pt idx="181">
                  <c:v>63.350665199999959</c:v>
                </c:pt>
                <c:pt idx="182">
                  <c:v>63.385423199999956</c:v>
                </c:pt>
                <c:pt idx="183">
                  <c:v>63.367432399999963</c:v>
                </c:pt>
                <c:pt idx="184">
                  <c:v>63.467308799999955</c:v>
                </c:pt>
                <c:pt idx="185">
                  <c:v>63.418514999999971</c:v>
                </c:pt>
                <c:pt idx="186">
                  <c:v>63.517112199999943</c:v>
                </c:pt>
                <c:pt idx="187">
                  <c:v>63.533771399999956</c:v>
                </c:pt>
                <c:pt idx="188">
                  <c:v>63.539719599999941</c:v>
                </c:pt>
                <c:pt idx="189">
                  <c:v>63.622450999999955</c:v>
                </c:pt>
                <c:pt idx="190">
                  <c:v>63.612299599999986</c:v>
                </c:pt>
                <c:pt idx="191">
                  <c:v>63.641840399999907</c:v>
                </c:pt>
                <c:pt idx="192">
                  <c:v>63.675265999999944</c:v>
                </c:pt>
                <c:pt idx="193">
                  <c:v>63.739210999999969</c:v>
                </c:pt>
                <c:pt idx="194">
                  <c:v>63.821629399999985</c:v>
                </c:pt>
                <c:pt idx="195">
                  <c:v>63.665667799999959</c:v>
                </c:pt>
                <c:pt idx="196">
                  <c:v>63.726639599999956</c:v>
                </c:pt>
                <c:pt idx="197">
                  <c:v>63.746829599999955</c:v>
                </c:pt>
                <c:pt idx="198">
                  <c:v>63.843247599999962</c:v>
                </c:pt>
                <c:pt idx="199">
                  <c:v>63.841464399999971</c:v>
                </c:pt>
                <c:pt idx="200">
                  <c:v>63.833748799999931</c:v>
                </c:pt>
                <c:pt idx="201">
                  <c:v>63.890214199999946</c:v>
                </c:pt>
                <c:pt idx="202">
                  <c:v>63.865112199999999</c:v>
                </c:pt>
                <c:pt idx="203">
                  <c:v>63.946712399999981</c:v>
                </c:pt>
                <c:pt idx="204">
                  <c:v>63.960761599999998</c:v>
                </c:pt>
                <c:pt idx="205">
                  <c:v>63.978768999999964</c:v>
                </c:pt>
                <c:pt idx="206">
                  <c:v>64.015673999999933</c:v>
                </c:pt>
                <c:pt idx="207">
                  <c:v>63.97869539999995</c:v>
                </c:pt>
                <c:pt idx="208">
                  <c:v>63.982548199999982</c:v>
                </c:pt>
                <c:pt idx="209">
                  <c:v>64.092502999999951</c:v>
                </c:pt>
                <c:pt idx="210">
                  <c:v>64.03570899999994</c:v>
                </c:pt>
                <c:pt idx="211">
                  <c:v>64.121564999999975</c:v>
                </c:pt>
                <c:pt idx="212">
                  <c:v>64.155912799999925</c:v>
                </c:pt>
                <c:pt idx="213">
                  <c:v>64.197900799999985</c:v>
                </c:pt>
                <c:pt idx="214">
                  <c:v>64.22126619999996</c:v>
                </c:pt>
                <c:pt idx="215">
                  <c:v>64.162822599999998</c:v>
                </c:pt>
                <c:pt idx="216">
                  <c:v>64.199276999999896</c:v>
                </c:pt>
                <c:pt idx="217">
                  <c:v>64.248138799999921</c:v>
                </c:pt>
                <c:pt idx="218">
                  <c:v>64.23385719999996</c:v>
                </c:pt>
                <c:pt idx="219">
                  <c:v>64.320704199999938</c:v>
                </c:pt>
                <c:pt idx="220">
                  <c:v>64.352271199999947</c:v>
                </c:pt>
                <c:pt idx="221">
                  <c:v>64.324557799999951</c:v>
                </c:pt>
                <c:pt idx="222">
                  <c:v>64.31507339999996</c:v>
                </c:pt>
                <c:pt idx="223">
                  <c:v>64.37138719999993</c:v>
                </c:pt>
                <c:pt idx="224">
                  <c:v>64.405395799999923</c:v>
                </c:pt>
                <c:pt idx="225">
                  <c:v>64.407266799999945</c:v>
                </c:pt>
                <c:pt idx="226">
                  <c:v>64.472981599999883</c:v>
                </c:pt>
                <c:pt idx="227">
                  <c:v>64.51066459999997</c:v>
                </c:pt>
                <c:pt idx="228">
                  <c:v>64.460496199999895</c:v>
                </c:pt>
                <c:pt idx="229">
                  <c:v>64.434310999999951</c:v>
                </c:pt>
                <c:pt idx="230">
                  <c:v>64.491969599999962</c:v>
                </c:pt>
                <c:pt idx="231">
                  <c:v>64.508462799999933</c:v>
                </c:pt>
                <c:pt idx="232">
                  <c:v>64.491324599999913</c:v>
                </c:pt>
                <c:pt idx="233">
                  <c:v>64.535401399999984</c:v>
                </c:pt>
                <c:pt idx="234">
                  <c:v>64.530787399999923</c:v>
                </c:pt>
                <c:pt idx="235">
                  <c:v>64.554201399999982</c:v>
                </c:pt>
                <c:pt idx="236">
                  <c:v>64.621558599999972</c:v>
                </c:pt>
                <c:pt idx="237">
                  <c:v>64.566290799999962</c:v>
                </c:pt>
                <c:pt idx="238">
                  <c:v>64.622568599999937</c:v>
                </c:pt>
                <c:pt idx="239">
                  <c:v>64.647309599999986</c:v>
                </c:pt>
                <c:pt idx="240">
                  <c:v>64.694198399999962</c:v>
                </c:pt>
                <c:pt idx="241">
                  <c:v>64.637251399999926</c:v>
                </c:pt>
                <c:pt idx="242">
                  <c:v>64.657492399999938</c:v>
                </c:pt>
                <c:pt idx="243">
                  <c:v>64.693955999999929</c:v>
                </c:pt>
                <c:pt idx="244">
                  <c:v>64.685123999999945</c:v>
                </c:pt>
                <c:pt idx="245">
                  <c:v>64.695073999999948</c:v>
                </c:pt>
                <c:pt idx="246">
                  <c:v>64.70912559999995</c:v>
                </c:pt>
                <c:pt idx="247">
                  <c:v>64.731904999999955</c:v>
                </c:pt>
                <c:pt idx="248">
                  <c:v>64.790060799999935</c:v>
                </c:pt>
                <c:pt idx="249">
                  <c:v>64.763023599999968</c:v>
                </c:pt>
                <c:pt idx="250">
                  <c:v>64.819688599999964</c:v>
                </c:pt>
                <c:pt idx="251">
                  <c:v>64.830226399999958</c:v>
                </c:pt>
                <c:pt idx="252">
                  <c:v>64.824354199999945</c:v>
                </c:pt>
                <c:pt idx="253">
                  <c:v>64.886804999999981</c:v>
                </c:pt>
                <c:pt idx="254">
                  <c:v>64.861170599999909</c:v>
                </c:pt>
                <c:pt idx="255">
                  <c:v>64.908406399999947</c:v>
                </c:pt>
                <c:pt idx="256">
                  <c:v>64.888704199999935</c:v>
                </c:pt>
                <c:pt idx="257">
                  <c:v>64.988957799999937</c:v>
                </c:pt>
                <c:pt idx="258">
                  <c:v>64.949764799999912</c:v>
                </c:pt>
                <c:pt idx="259">
                  <c:v>64.979260199999985</c:v>
                </c:pt>
                <c:pt idx="260">
                  <c:v>64.913105999999956</c:v>
                </c:pt>
                <c:pt idx="261">
                  <c:v>64.942416399999971</c:v>
                </c:pt>
                <c:pt idx="262">
                  <c:v>65.025209199999935</c:v>
                </c:pt>
                <c:pt idx="263">
                  <c:v>65.013979599999942</c:v>
                </c:pt>
                <c:pt idx="264">
                  <c:v>65.00519539999992</c:v>
                </c:pt>
                <c:pt idx="265">
                  <c:v>64.991661399999984</c:v>
                </c:pt>
                <c:pt idx="266">
                  <c:v>65.037251599999976</c:v>
                </c:pt>
                <c:pt idx="267">
                  <c:v>65.017156599999979</c:v>
                </c:pt>
                <c:pt idx="268">
                  <c:v>65.084670199999934</c:v>
                </c:pt>
                <c:pt idx="269">
                  <c:v>65.062478599999949</c:v>
                </c:pt>
                <c:pt idx="270">
                  <c:v>65.107706399999927</c:v>
                </c:pt>
                <c:pt idx="271">
                  <c:v>65.127601999999925</c:v>
                </c:pt>
                <c:pt idx="272">
                  <c:v>65.109706799999955</c:v>
                </c:pt>
                <c:pt idx="273">
                  <c:v>65.154493799999983</c:v>
                </c:pt>
                <c:pt idx="274">
                  <c:v>65.148118599999918</c:v>
                </c:pt>
                <c:pt idx="275">
                  <c:v>65.145081599999941</c:v>
                </c:pt>
                <c:pt idx="276">
                  <c:v>65.201641199999955</c:v>
                </c:pt>
                <c:pt idx="277">
                  <c:v>65.138812399999921</c:v>
                </c:pt>
                <c:pt idx="278">
                  <c:v>65.225951599999917</c:v>
                </c:pt>
                <c:pt idx="279">
                  <c:v>65.19510039999993</c:v>
                </c:pt>
                <c:pt idx="280">
                  <c:v>65.27399719999994</c:v>
                </c:pt>
                <c:pt idx="281">
                  <c:v>65.266587599999937</c:v>
                </c:pt>
                <c:pt idx="282">
                  <c:v>65.325568199999921</c:v>
                </c:pt>
                <c:pt idx="283">
                  <c:v>65.365872399999986</c:v>
                </c:pt>
                <c:pt idx="284">
                  <c:v>65.304324199999996</c:v>
                </c:pt>
                <c:pt idx="285">
                  <c:v>65.357741399999924</c:v>
                </c:pt>
                <c:pt idx="286">
                  <c:v>65.368963999999949</c:v>
                </c:pt>
                <c:pt idx="287">
                  <c:v>65.415583599999977</c:v>
                </c:pt>
                <c:pt idx="288">
                  <c:v>65.35624879999996</c:v>
                </c:pt>
                <c:pt idx="289">
                  <c:v>65.424718399999932</c:v>
                </c:pt>
                <c:pt idx="290">
                  <c:v>65.439428999999933</c:v>
                </c:pt>
                <c:pt idx="291">
                  <c:v>65.453587999999925</c:v>
                </c:pt>
                <c:pt idx="292">
                  <c:v>65.48087839999998</c:v>
                </c:pt>
                <c:pt idx="293">
                  <c:v>65.469678999999999</c:v>
                </c:pt>
                <c:pt idx="294">
                  <c:v>65.519002999999969</c:v>
                </c:pt>
                <c:pt idx="295">
                  <c:v>65.565511999999927</c:v>
                </c:pt>
                <c:pt idx="296">
                  <c:v>65.528952599999954</c:v>
                </c:pt>
                <c:pt idx="297">
                  <c:v>65.598173799999913</c:v>
                </c:pt>
                <c:pt idx="298">
                  <c:v>65.581863399999961</c:v>
                </c:pt>
                <c:pt idx="299">
                  <c:v>65.628714399999978</c:v>
                </c:pt>
                <c:pt idx="300">
                  <c:v>65.668130999999946</c:v>
                </c:pt>
                <c:pt idx="301">
                  <c:v>65.650820799999963</c:v>
                </c:pt>
                <c:pt idx="302">
                  <c:v>65.658128799999915</c:v>
                </c:pt>
                <c:pt idx="303">
                  <c:v>65.68160679999994</c:v>
                </c:pt>
                <c:pt idx="304">
                  <c:v>65.736416599999941</c:v>
                </c:pt>
                <c:pt idx="305">
                  <c:v>65.730700799999923</c:v>
                </c:pt>
                <c:pt idx="306">
                  <c:v>65.749156199999987</c:v>
                </c:pt>
                <c:pt idx="307">
                  <c:v>65.699288599999946</c:v>
                </c:pt>
                <c:pt idx="308">
                  <c:v>65.742193799999924</c:v>
                </c:pt>
                <c:pt idx="309">
                  <c:v>65.749843399999946</c:v>
                </c:pt>
                <c:pt idx="310">
                  <c:v>65.741714599999952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954648"/>
        <c:axId val="307953080"/>
      </c:scatterChart>
      <c:valAx>
        <c:axId val="30795464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953080"/>
        <c:crosses val="autoZero"/>
        <c:crossBetween val="midCat"/>
        <c:majorUnit val="200"/>
      </c:valAx>
      <c:valAx>
        <c:axId val="30795308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954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953805555555556"/>
          <c:y val="0.60120694444444456"/>
          <c:w val="0.44132666666666664"/>
          <c:h val="0.14381273148148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3504"/>
        <c:axId val="308322128"/>
      </c:scatterChart>
      <c:valAx>
        <c:axId val="30831350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22128"/>
        <c:crosses val="autoZero"/>
        <c:crossBetween val="midCat"/>
        <c:majorUnit val="200"/>
      </c:valAx>
      <c:valAx>
        <c:axId val="308322128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3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4185024"/>
        <c:axId val="304187376"/>
      </c:scatterChart>
      <c:valAx>
        <c:axId val="304185024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4187376"/>
        <c:crosses val="autoZero"/>
        <c:crossBetween val="midCat"/>
      </c:valAx>
      <c:valAx>
        <c:axId val="304187376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418502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24480"/>
        <c:axId val="307315832"/>
        <c:extLst/>
      </c:scatterChart>
      <c:valAx>
        <c:axId val="30832448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5832"/>
        <c:crosses val="autoZero"/>
        <c:crossBetween val="midCat"/>
      </c:valAx>
      <c:valAx>
        <c:axId val="3073158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24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310344"/>
        <c:axId val="307312696"/>
        <c:extLst/>
      </c:scatterChart>
      <c:valAx>
        <c:axId val="307310344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2696"/>
        <c:crosses val="autoZero"/>
        <c:crossBetween val="midCat"/>
      </c:valAx>
      <c:valAx>
        <c:axId val="307312696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0344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X</a:t>
            </a:r>
          </a:p>
        </c:rich>
      </c:tx>
      <c:layout>
        <c:manualLayout>
          <c:xMode val="edge"/>
          <c:yMode val="edge"/>
          <c:x val="0.59593495370370364"/>
          <c:y val="0.14699062500000001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222152777777778"/>
          <c:y val="5.0789404777398385E-2"/>
          <c:w val="0.83332847222222217"/>
          <c:h val="0.79456631944444445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[1]DynamRot_120gmm!$D$2:$D$565</c:f>
              <c:numCache>
                <c:formatCode>General</c:formatCode>
                <c:ptCount val="564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-0.19999999999998863</c:v>
                </c:pt>
                <c:pt idx="60">
                  <c:v>-0.10000000000002274</c:v>
                </c:pt>
                <c:pt idx="61">
                  <c:v>-0.30000000000001137</c:v>
                </c:pt>
                <c:pt idx="62">
                  <c:v>-0.30000000000001137</c:v>
                </c:pt>
                <c:pt idx="63">
                  <c:v>-0.5</c:v>
                </c:pt>
                <c:pt idx="64">
                  <c:v>-0.60000000000002274</c:v>
                </c:pt>
                <c:pt idx="65">
                  <c:v>-0.69999999999998863</c:v>
                </c:pt>
                <c:pt idx="66">
                  <c:v>-0.69999999999998863</c:v>
                </c:pt>
                <c:pt idx="67">
                  <c:v>-0.80000000000001137</c:v>
                </c:pt>
                <c:pt idx="68">
                  <c:v>-0.89999999999997726</c:v>
                </c:pt>
                <c:pt idx="69">
                  <c:v>-1</c:v>
                </c:pt>
                <c:pt idx="70">
                  <c:v>-1.1000000000000227</c:v>
                </c:pt>
                <c:pt idx="71">
                  <c:v>-1.1999999999999886</c:v>
                </c:pt>
                <c:pt idx="72">
                  <c:v>-1.3000000000000114</c:v>
                </c:pt>
                <c:pt idx="73">
                  <c:v>-1.3000000000000114</c:v>
                </c:pt>
                <c:pt idx="74">
                  <c:v>-1.3999999999999773</c:v>
                </c:pt>
                <c:pt idx="75">
                  <c:v>-1.5</c:v>
                </c:pt>
                <c:pt idx="76">
                  <c:v>-1.6000000000000227</c:v>
                </c:pt>
                <c:pt idx="77">
                  <c:v>-1.6000000000000227</c:v>
                </c:pt>
                <c:pt idx="78">
                  <c:v>-1.6999999999999886</c:v>
                </c:pt>
                <c:pt idx="79">
                  <c:v>-1.8000000000000114</c:v>
                </c:pt>
                <c:pt idx="80">
                  <c:v>-1.8999999999999773</c:v>
                </c:pt>
                <c:pt idx="81">
                  <c:v>-1.8999999999999773</c:v>
                </c:pt>
                <c:pt idx="82">
                  <c:v>-2</c:v>
                </c:pt>
                <c:pt idx="83">
                  <c:v>-2.1000000000000227</c:v>
                </c:pt>
                <c:pt idx="84">
                  <c:v>-2.1000000000000227</c:v>
                </c:pt>
                <c:pt idx="85">
                  <c:v>-2.1999999999999886</c:v>
                </c:pt>
                <c:pt idx="86">
                  <c:v>-2.3000000000000114</c:v>
                </c:pt>
                <c:pt idx="87">
                  <c:v>-2.3000000000000114</c:v>
                </c:pt>
                <c:pt idx="88">
                  <c:v>-2.3999999999999773</c:v>
                </c:pt>
                <c:pt idx="89">
                  <c:v>-2.5</c:v>
                </c:pt>
                <c:pt idx="90">
                  <c:v>-2.5</c:v>
                </c:pt>
                <c:pt idx="91">
                  <c:v>-2.6000000000000227</c:v>
                </c:pt>
                <c:pt idx="92">
                  <c:v>-2.6000000000000227</c:v>
                </c:pt>
                <c:pt idx="93">
                  <c:v>-2.6999999999999886</c:v>
                </c:pt>
                <c:pt idx="94">
                  <c:v>-2.8000000000000114</c:v>
                </c:pt>
                <c:pt idx="95">
                  <c:v>-2.8000000000000114</c:v>
                </c:pt>
                <c:pt idx="96">
                  <c:v>-2.8999999999999773</c:v>
                </c:pt>
                <c:pt idx="97">
                  <c:v>-2.8999999999999773</c:v>
                </c:pt>
                <c:pt idx="98">
                  <c:v>-3</c:v>
                </c:pt>
                <c:pt idx="99">
                  <c:v>-3</c:v>
                </c:pt>
                <c:pt idx="100">
                  <c:v>-3.1000000000000227</c:v>
                </c:pt>
                <c:pt idx="101">
                  <c:v>-3.1000000000000227</c:v>
                </c:pt>
                <c:pt idx="102">
                  <c:v>-3.1999999999999886</c:v>
                </c:pt>
                <c:pt idx="103">
                  <c:v>-3.1999999999999886</c:v>
                </c:pt>
                <c:pt idx="104">
                  <c:v>-3.3000000000000114</c:v>
                </c:pt>
                <c:pt idx="105">
                  <c:v>-3.3000000000000114</c:v>
                </c:pt>
                <c:pt idx="106">
                  <c:v>-3.3999999999999773</c:v>
                </c:pt>
                <c:pt idx="107">
                  <c:v>-3.3999999999999773</c:v>
                </c:pt>
                <c:pt idx="108">
                  <c:v>-3.5</c:v>
                </c:pt>
                <c:pt idx="109">
                  <c:v>-3.5</c:v>
                </c:pt>
                <c:pt idx="110">
                  <c:v>-3.6000000000000227</c:v>
                </c:pt>
                <c:pt idx="111">
                  <c:v>-3.6000000000000227</c:v>
                </c:pt>
                <c:pt idx="112">
                  <c:v>-3.6999999999999886</c:v>
                </c:pt>
                <c:pt idx="113">
                  <c:v>-3.6999999999999886</c:v>
                </c:pt>
                <c:pt idx="114">
                  <c:v>-3.6999999999999886</c:v>
                </c:pt>
                <c:pt idx="115">
                  <c:v>-3.8000000000000114</c:v>
                </c:pt>
                <c:pt idx="116">
                  <c:v>-3.8000000000000114</c:v>
                </c:pt>
                <c:pt idx="117">
                  <c:v>-3.8999999999999773</c:v>
                </c:pt>
                <c:pt idx="118">
                  <c:v>-3.8999999999999773</c:v>
                </c:pt>
                <c:pt idx="119">
                  <c:v>-3.8999999999999773</c:v>
                </c:pt>
                <c:pt idx="120">
                  <c:v>-4</c:v>
                </c:pt>
                <c:pt idx="121">
                  <c:v>-4</c:v>
                </c:pt>
                <c:pt idx="122">
                  <c:v>-4.1000000000000227</c:v>
                </c:pt>
                <c:pt idx="123">
                  <c:v>-4.1000000000000227</c:v>
                </c:pt>
                <c:pt idx="124">
                  <c:v>-4.1000000000000227</c:v>
                </c:pt>
                <c:pt idx="125">
                  <c:v>-4.1999999999999886</c:v>
                </c:pt>
                <c:pt idx="126">
                  <c:v>-4.1999999999999886</c:v>
                </c:pt>
                <c:pt idx="127">
                  <c:v>-4.1999999999999886</c:v>
                </c:pt>
                <c:pt idx="128">
                  <c:v>-4.3000000000000114</c:v>
                </c:pt>
                <c:pt idx="129">
                  <c:v>-4.3000000000000114</c:v>
                </c:pt>
                <c:pt idx="130">
                  <c:v>-4.3000000000000114</c:v>
                </c:pt>
                <c:pt idx="131">
                  <c:v>-4.3999999999999773</c:v>
                </c:pt>
                <c:pt idx="132">
                  <c:v>-4.3999999999999773</c:v>
                </c:pt>
                <c:pt idx="133">
                  <c:v>-4.3999999999999773</c:v>
                </c:pt>
                <c:pt idx="134">
                  <c:v>-4.5</c:v>
                </c:pt>
                <c:pt idx="135">
                  <c:v>-4.5</c:v>
                </c:pt>
                <c:pt idx="136">
                  <c:v>-4.5</c:v>
                </c:pt>
                <c:pt idx="137">
                  <c:v>-4.5</c:v>
                </c:pt>
                <c:pt idx="138">
                  <c:v>-4.6000000000000227</c:v>
                </c:pt>
                <c:pt idx="139">
                  <c:v>-4.6000000000000227</c:v>
                </c:pt>
                <c:pt idx="140">
                  <c:v>-4.6000000000000227</c:v>
                </c:pt>
                <c:pt idx="141">
                  <c:v>-4.6999999999999886</c:v>
                </c:pt>
                <c:pt idx="142">
                  <c:v>-4.6999999999999886</c:v>
                </c:pt>
                <c:pt idx="143">
                  <c:v>-4.6999999999999886</c:v>
                </c:pt>
                <c:pt idx="144">
                  <c:v>-4.6999999999999886</c:v>
                </c:pt>
                <c:pt idx="145">
                  <c:v>-4.8000000000000114</c:v>
                </c:pt>
                <c:pt idx="146">
                  <c:v>-4.8000000000000114</c:v>
                </c:pt>
                <c:pt idx="147">
                  <c:v>-4.8000000000000114</c:v>
                </c:pt>
                <c:pt idx="148">
                  <c:v>-4.8000000000000114</c:v>
                </c:pt>
                <c:pt idx="149">
                  <c:v>-4.8999999999999773</c:v>
                </c:pt>
                <c:pt idx="150">
                  <c:v>-4.8999999999999773</c:v>
                </c:pt>
                <c:pt idx="151">
                  <c:v>-4.8999999999999773</c:v>
                </c:pt>
                <c:pt idx="152">
                  <c:v>-4.8999999999999773</c:v>
                </c:pt>
                <c:pt idx="153">
                  <c:v>-5</c:v>
                </c:pt>
                <c:pt idx="154">
                  <c:v>-5</c:v>
                </c:pt>
                <c:pt idx="155">
                  <c:v>-5</c:v>
                </c:pt>
                <c:pt idx="156">
                  <c:v>-5.1000000000000227</c:v>
                </c:pt>
                <c:pt idx="157">
                  <c:v>-5.1000000000000227</c:v>
                </c:pt>
                <c:pt idx="158">
                  <c:v>-5.1000000000000227</c:v>
                </c:pt>
                <c:pt idx="159">
                  <c:v>-5.1000000000000227</c:v>
                </c:pt>
                <c:pt idx="160">
                  <c:v>-5.1999999999999886</c:v>
                </c:pt>
                <c:pt idx="161">
                  <c:v>-5.1999999999999886</c:v>
                </c:pt>
                <c:pt idx="162">
                  <c:v>-5.1999999999999886</c:v>
                </c:pt>
                <c:pt idx="163">
                  <c:v>-5.3000000000000114</c:v>
                </c:pt>
                <c:pt idx="164">
                  <c:v>-5.3999999999999773</c:v>
                </c:pt>
                <c:pt idx="165">
                  <c:v>-5.5</c:v>
                </c:pt>
                <c:pt idx="166">
                  <c:v>-5.6000000000000227</c:v>
                </c:pt>
                <c:pt idx="167">
                  <c:v>-5.6999999999999886</c:v>
                </c:pt>
                <c:pt idx="168">
                  <c:v>-5.6999999999999886</c:v>
                </c:pt>
                <c:pt idx="169">
                  <c:v>-5.6999999999999886</c:v>
                </c:pt>
                <c:pt idx="170">
                  <c:v>-5.6999999999999886</c:v>
                </c:pt>
                <c:pt idx="171">
                  <c:v>-5.6999999999999886</c:v>
                </c:pt>
                <c:pt idx="172">
                  <c:v>-5.8000000000000114</c:v>
                </c:pt>
                <c:pt idx="173">
                  <c:v>-5.8000000000000114</c:v>
                </c:pt>
                <c:pt idx="174">
                  <c:v>-5.8999999999999773</c:v>
                </c:pt>
                <c:pt idx="175">
                  <c:v>-5.8999999999999773</c:v>
                </c:pt>
                <c:pt idx="176">
                  <c:v>-5.8999999999999773</c:v>
                </c:pt>
                <c:pt idx="177">
                  <c:v>-6</c:v>
                </c:pt>
                <c:pt idx="178">
                  <c:v>-6</c:v>
                </c:pt>
                <c:pt idx="179">
                  <c:v>-6</c:v>
                </c:pt>
                <c:pt idx="180">
                  <c:v>-6</c:v>
                </c:pt>
                <c:pt idx="181">
                  <c:v>-6</c:v>
                </c:pt>
                <c:pt idx="182">
                  <c:v>-6</c:v>
                </c:pt>
                <c:pt idx="183">
                  <c:v>-6</c:v>
                </c:pt>
                <c:pt idx="184">
                  <c:v>-6</c:v>
                </c:pt>
                <c:pt idx="185">
                  <c:v>-5.8999999999999773</c:v>
                </c:pt>
                <c:pt idx="186">
                  <c:v>-5.8999999999999773</c:v>
                </c:pt>
                <c:pt idx="187">
                  <c:v>-5.8999999999999773</c:v>
                </c:pt>
                <c:pt idx="188">
                  <c:v>-5.8999999999999773</c:v>
                </c:pt>
                <c:pt idx="189">
                  <c:v>-5.8999999999999773</c:v>
                </c:pt>
                <c:pt idx="190">
                  <c:v>-5.8999999999999773</c:v>
                </c:pt>
                <c:pt idx="191">
                  <c:v>-6</c:v>
                </c:pt>
                <c:pt idx="192">
                  <c:v>-6</c:v>
                </c:pt>
                <c:pt idx="193">
                  <c:v>-6.1000000000000227</c:v>
                </c:pt>
                <c:pt idx="194">
                  <c:v>-6.1999999999999886</c:v>
                </c:pt>
                <c:pt idx="195">
                  <c:v>-6.1999999999999886</c:v>
                </c:pt>
                <c:pt idx="196">
                  <c:v>-6.3000000000000114</c:v>
                </c:pt>
                <c:pt idx="197">
                  <c:v>-6.3999999999999773</c:v>
                </c:pt>
                <c:pt idx="198">
                  <c:v>-6.3999999999999773</c:v>
                </c:pt>
                <c:pt idx="199">
                  <c:v>-6.3999999999999773</c:v>
                </c:pt>
                <c:pt idx="200">
                  <c:v>-6.5</c:v>
                </c:pt>
                <c:pt idx="201">
                  <c:v>-6.5</c:v>
                </c:pt>
                <c:pt idx="202">
                  <c:v>-6.5</c:v>
                </c:pt>
                <c:pt idx="203">
                  <c:v>-6.5</c:v>
                </c:pt>
                <c:pt idx="204">
                  <c:v>-6.5</c:v>
                </c:pt>
                <c:pt idx="205">
                  <c:v>-6.3999999999999773</c:v>
                </c:pt>
                <c:pt idx="206">
                  <c:v>-6.5</c:v>
                </c:pt>
                <c:pt idx="207">
                  <c:v>-6.5</c:v>
                </c:pt>
                <c:pt idx="208">
                  <c:v>-6.6000000000000227</c:v>
                </c:pt>
                <c:pt idx="209">
                  <c:v>-6.5</c:v>
                </c:pt>
                <c:pt idx="210">
                  <c:v>-6.3999999999999773</c:v>
                </c:pt>
                <c:pt idx="211">
                  <c:v>-6.3999999999999773</c:v>
                </c:pt>
                <c:pt idx="212">
                  <c:v>-6.3999999999999773</c:v>
                </c:pt>
                <c:pt idx="213">
                  <c:v>-6.3999999999999773</c:v>
                </c:pt>
                <c:pt idx="214">
                  <c:v>-6.3999999999999773</c:v>
                </c:pt>
                <c:pt idx="215">
                  <c:v>-6.3000000000000114</c:v>
                </c:pt>
                <c:pt idx="216">
                  <c:v>-6.3000000000000114</c:v>
                </c:pt>
                <c:pt idx="217">
                  <c:v>-6.3000000000000114</c:v>
                </c:pt>
                <c:pt idx="218">
                  <c:v>-6.3000000000000114</c:v>
                </c:pt>
                <c:pt idx="219">
                  <c:v>-6.3000000000000114</c:v>
                </c:pt>
                <c:pt idx="220">
                  <c:v>-6.3000000000000114</c:v>
                </c:pt>
                <c:pt idx="221">
                  <c:v>-6.3999999999999773</c:v>
                </c:pt>
                <c:pt idx="222">
                  <c:v>-6.3999999999999773</c:v>
                </c:pt>
                <c:pt idx="223">
                  <c:v>-6.5</c:v>
                </c:pt>
                <c:pt idx="224">
                  <c:v>-6.6000000000000227</c:v>
                </c:pt>
                <c:pt idx="225">
                  <c:v>-6.6000000000000227</c:v>
                </c:pt>
                <c:pt idx="226">
                  <c:v>-6.6000000000000227</c:v>
                </c:pt>
                <c:pt idx="227">
                  <c:v>-6.6000000000000227</c:v>
                </c:pt>
                <c:pt idx="228">
                  <c:v>-6.6000000000000227</c:v>
                </c:pt>
                <c:pt idx="229">
                  <c:v>-6.5</c:v>
                </c:pt>
                <c:pt idx="230">
                  <c:v>-6.5</c:v>
                </c:pt>
                <c:pt idx="231">
                  <c:v>-6.5</c:v>
                </c:pt>
                <c:pt idx="232">
                  <c:v>-6.3999999999999773</c:v>
                </c:pt>
                <c:pt idx="233">
                  <c:v>-6.3999999999999773</c:v>
                </c:pt>
                <c:pt idx="234">
                  <c:v>-6.3999999999999773</c:v>
                </c:pt>
                <c:pt idx="235">
                  <c:v>-6.3999999999999773</c:v>
                </c:pt>
                <c:pt idx="236">
                  <c:v>-6.3999999999999773</c:v>
                </c:pt>
                <c:pt idx="237">
                  <c:v>-6.3999999999999773</c:v>
                </c:pt>
                <c:pt idx="238">
                  <c:v>-6.3999999999999773</c:v>
                </c:pt>
                <c:pt idx="239">
                  <c:v>-6.3999999999999773</c:v>
                </c:pt>
                <c:pt idx="240">
                  <c:v>-6.3999999999999773</c:v>
                </c:pt>
                <c:pt idx="241">
                  <c:v>-6.3999999999999773</c:v>
                </c:pt>
                <c:pt idx="242">
                  <c:v>-6.3999999999999773</c:v>
                </c:pt>
                <c:pt idx="243">
                  <c:v>-6.3999999999999773</c:v>
                </c:pt>
                <c:pt idx="244">
                  <c:v>-6.3999999999999773</c:v>
                </c:pt>
                <c:pt idx="245">
                  <c:v>-6.3999999999999773</c:v>
                </c:pt>
                <c:pt idx="246">
                  <c:v>-6.5</c:v>
                </c:pt>
                <c:pt idx="247">
                  <c:v>-6.5</c:v>
                </c:pt>
                <c:pt idx="248">
                  <c:v>-6.5</c:v>
                </c:pt>
                <c:pt idx="249">
                  <c:v>-6.5</c:v>
                </c:pt>
                <c:pt idx="250">
                  <c:v>-6.5</c:v>
                </c:pt>
                <c:pt idx="251">
                  <c:v>-6.5</c:v>
                </c:pt>
                <c:pt idx="252">
                  <c:v>-6.5</c:v>
                </c:pt>
                <c:pt idx="253">
                  <c:v>-6.5</c:v>
                </c:pt>
                <c:pt idx="254">
                  <c:v>-6.5</c:v>
                </c:pt>
                <c:pt idx="255">
                  <c:v>-6.5</c:v>
                </c:pt>
                <c:pt idx="256">
                  <c:v>-6.5</c:v>
                </c:pt>
                <c:pt idx="257">
                  <c:v>-6.5</c:v>
                </c:pt>
                <c:pt idx="258">
                  <c:v>-6.5</c:v>
                </c:pt>
                <c:pt idx="259">
                  <c:v>-6.5</c:v>
                </c:pt>
                <c:pt idx="260">
                  <c:v>-6.5</c:v>
                </c:pt>
                <c:pt idx="261">
                  <c:v>-6.5</c:v>
                </c:pt>
                <c:pt idx="262">
                  <c:v>-6.5</c:v>
                </c:pt>
                <c:pt idx="263">
                  <c:v>-6.5</c:v>
                </c:pt>
                <c:pt idx="264">
                  <c:v>-6.5</c:v>
                </c:pt>
                <c:pt idx="265">
                  <c:v>-6.5</c:v>
                </c:pt>
                <c:pt idx="266">
                  <c:v>-6.5</c:v>
                </c:pt>
                <c:pt idx="267">
                  <c:v>-6.5</c:v>
                </c:pt>
                <c:pt idx="268">
                  <c:v>-6.5</c:v>
                </c:pt>
                <c:pt idx="269">
                  <c:v>-6.5</c:v>
                </c:pt>
                <c:pt idx="270">
                  <c:v>-6.5</c:v>
                </c:pt>
                <c:pt idx="271">
                  <c:v>-6.5</c:v>
                </c:pt>
                <c:pt idx="272">
                  <c:v>-6.6000000000000227</c:v>
                </c:pt>
                <c:pt idx="273">
                  <c:v>-6.6000000000000227</c:v>
                </c:pt>
                <c:pt idx="274">
                  <c:v>-6.6000000000000227</c:v>
                </c:pt>
                <c:pt idx="275">
                  <c:v>-6.6000000000000227</c:v>
                </c:pt>
                <c:pt idx="276">
                  <c:v>-6.6000000000000227</c:v>
                </c:pt>
                <c:pt idx="277">
                  <c:v>-6.6000000000000227</c:v>
                </c:pt>
                <c:pt idx="278">
                  <c:v>-6.6000000000000227</c:v>
                </c:pt>
                <c:pt idx="279">
                  <c:v>-6.6000000000000227</c:v>
                </c:pt>
                <c:pt idx="280">
                  <c:v>-6.6000000000000227</c:v>
                </c:pt>
                <c:pt idx="281">
                  <c:v>-6.6999999999999886</c:v>
                </c:pt>
                <c:pt idx="282">
                  <c:v>-6.6999999999999886</c:v>
                </c:pt>
                <c:pt idx="283">
                  <c:v>-6.6999999999999886</c:v>
                </c:pt>
                <c:pt idx="284">
                  <c:v>-6.6999999999999886</c:v>
                </c:pt>
                <c:pt idx="285">
                  <c:v>-6.6999999999999886</c:v>
                </c:pt>
                <c:pt idx="286">
                  <c:v>-6.6999999999999886</c:v>
                </c:pt>
                <c:pt idx="287">
                  <c:v>-6.6999999999999886</c:v>
                </c:pt>
                <c:pt idx="288">
                  <c:v>-6.6999999999999886</c:v>
                </c:pt>
                <c:pt idx="289">
                  <c:v>-6.6000000000000227</c:v>
                </c:pt>
                <c:pt idx="290">
                  <c:v>-6.6000000000000227</c:v>
                </c:pt>
                <c:pt idx="291">
                  <c:v>-6.6000000000000227</c:v>
                </c:pt>
                <c:pt idx="292">
                  <c:v>-6.6000000000000227</c:v>
                </c:pt>
                <c:pt idx="293">
                  <c:v>-6.6000000000000227</c:v>
                </c:pt>
                <c:pt idx="294">
                  <c:v>-6.6999999999999886</c:v>
                </c:pt>
                <c:pt idx="295">
                  <c:v>-6.6999999999999886</c:v>
                </c:pt>
                <c:pt idx="296">
                  <c:v>-6.6999999999999886</c:v>
                </c:pt>
                <c:pt idx="297">
                  <c:v>-6.6999999999999886</c:v>
                </c:pt>
                <c:pt idx="298">
                  <c:v>-6.6999999999999886</c:v>
                </c:pt>
                <c:pt idx="299">
                  <c:v>-6.8000000000000114</c:v>
                </c:pt>
                <c:pt idx="300">
                  <c:v>-6.8000000000000114</c:v>
                </c:pt>
                <c:pt idx="301">
                  <c:v>-6.8000000000000114</c:v>
                </c:pt>
                <c:pt idx="302">
                  <c:v>-6.8000000000000114</c:v>
                </c:pt>
                <c:pt idx="303">
                  <c:v>-6.8000000000000114</c:v>
                </c:pt>
                <c:pt idx="304">
                  <c:v>-6.8000000000000114</c:v>
                </c:pt>
                <c:pt idx="305">
                  <c:v>-6.8000000000000114</c:v>
                </c:pt>
                <c:pt idx="306">
                  <c:v>-6.8000000000000114</c:v>
                </c:pt>
                <c:pt idx="307">
                  <c:v>-6.8000000000000114</c:v>
                </c:pt>
                <c:pt idx="308">
                  <c:v>-6.8000000000000114</c:v>
                </c:pt>
                <c:pt idx="309">
                  <c:v>-6.8000000000000114</c:v>
                </c:pt>
                <c:pt idx="310">
                  <c:v>-6.8000000000000114</c:v>
                </c:pt>
                <c:pt idx="311">
                  <c:v>-6.8000000000000114</c:v>
                </c:pt>
                <c:pt idx="312">
                  <c:v>-6.8000000000000114</c:v>
                </c:pt>
                <c:pt idx="313">
                  <c:v>-6.8000000000000114</c:v>
                </c:pt>
                <c:pt idx="314">
                  <c:v>-6.8000000000000114</c:v>
                </c:pt>
                <c:pt idx="315">
                  <c:v>-6.8000000000000114</c:v>
                </c:pt>
                <c:pt idx="316">
                  <c:v>-6.8000000000000114</c:v>
                </c:pt>
                <c:pt idx="317">
                  <c:v>-6.8999999999999773</c:v>
                </c:pt>
                <c:pt idx="318">
                  <c:v>-6.8999999999999773</c:v>
                </c:pt>
                <c:pt idx="319">
                  <c:v>-6.8999999999999773</c:v>
                </c:pt>
                <c:pt idx="320">
                  <c:v>-6.8999999999999773</c:v>
                </c:pt>
                <c:pt idx="321">
                  <c:v>-6.8999999999999773</c:v>
                </c:pt>
                <c:pt idx="322">
                  <c:v>-6.8999999999999773</c:v>
                </c:pt>
                <c:pt idx="323">
                  <c:v>-6.8999999999999773</c:v>
                </c:pt>
                <c:pt idx="324">
                  <c:v>-6.8000000000000114</c:v>
                </c:pt>
                <c:pt idx="325">
                  <c:v>-6.8000000000000114</c:v>
                </c:pt>
                <c:pt idx="326">
                  <c:v>-6.8999999999999773</c:v>
                </c:pt>
                <c:pt idx="327">
                  <c:v>-6.8999999999999773</c:v>
                </c:pt>
                <c:pt idx="328">
                  <c:v>-6.8999999999999773</c:v>
                </c:pt>
                <c:pt idx="329">
                  <c:v>-6.8999999999999773</c:v>
                </c:pt>
                <c:pt idx="330">
                  <c:v>-6.8999999999999773</c:v>
                </c:pt>
                <c:pt idx="331">
                  <c:v>-6.8999999999999773</c:v>
                </c:pt>
                <c:pt idx="332">
                  <c:v>-6.8999999999999773</c:v>
                </c:pt>
                <c:pt idx="333">
                  <c:v>-6.8999999999999773</c:v>
                </c:pt>
                <c:pt idx="334">
                  <c:v>-6.8999999999999773</c:v>
                </c:pt>
                <c:pt idx="335">
                  <c:v>-6.8999999999999773</c:v>
                </c:pt>
                <c:pt idx="336">
                  <c:v>-6.8999999999999773</c:v>
                </c:pt>
                <c:pt idx="337">
                  <c:v>-6.8999999999999773</c:v>
                </c:pt>
                <c:pt idx="338">
                  <c:v>-6.8999999999999773</c:v>
                </c:pt>
                <c:pt idx="339">
                  <c:v>-6.8999999999999773</c:v>
                </c:pt>
                <c:pt idx="340">
                  <c:v>-6.8999999999999773</c:v>
                </c:pt>
                <c:pt idx="341">
                  <c:v>-6.8999999999999773</c:v>
                </c:pt>
                <c:pt idx="342">
                  <c:v>-6.8999999999999773</c:v>
                </c:pt>
                <c:pt idx="343">
                  <c:v>-6.8999999999999773</c:v>
                </c:pt>
                <c:pt idx="344">
                  <c:v>-6.8999999999999773</c:v>
                </c:pt>
                <c:pt idx="345">
                  <c:v>-6.8999999999999773</c:v>
                </c:pt>
                <c:pt idx="346">
                  <c:v>-7</c:v>
                </c:pt>
                <c:pt idx="347">
                  <c:v>-7</c:v>
                </c:pt>
                <c:pt idx="348">
                  <c:v>-7</c:v>
                </c:pt>
                <c:pt idx="349">
                  <c:v>-7</c:v>
                </c:pt>
                <c:pt idx="350">
                  <c:v>-7</c:v>
                </c:pt>
                <c:pt idx="351">
                  <c:v>-7</c:v>
                </c:pt>
                <c:pt idx="352">
                  <c:v>-7</c:v>
                </c:pt>
                <c:pt idx="353">
                  <c:v>-7.1000000000000227</c:v>
                </c:pt>
                <c:pt idx="354">
                  <c:v>-7.1000000000000227</c:v>
                </c:pt>
                <c:pt idx="355">
                  <c:v>-7.1000000000000227</c:v>
                </c:pt>
                <c:pt idx="356">
                  <c:v>-7.1000000000000227</c:v>
                </c:pt>
                <c:pt idx="357">
                  <c:v>-7</c:v>
                </c:pt>
                <c:pt idx="358">
                  <c:v>-6.8999999999999773</c:v>
                </c:pt>
                <c:pt idx="359">
                  <c:v>-6.8999999999999773</c:v>
                </c:pt>
                <c:pt idx="360">
                  <c:v>-7</c:v>
                </c:pt>
                <c:pt idx="361">
                  <c:v>-7</c:v>
                </c:pt>
                <c:pt idx="362">
                  <c:v>-7.1000000000000227</c:v>
                </c:pt>
                <c:pt idx="363">
                  <c:v>-7.1000000000000227</c:v>
                </c:pt>
                <c:pt idx="364">
                  <c:v>-7</c:v>
                </c:pt>
                <c:pt idx="365">
                  <c:v>-7</c:v>
                </c:pt>
                <c:pt idx="366">
                  <c:v>-7.1000000000000227</c:v>
                </c:pt>
                <c:pt idx="367">
                  <c:v>-7.1000000000000227</c:v>
                </c:pt>
                <c:pt idx="368">
                  <c:v>-7.1000000000000227</c:v>
                </c:pt>
                <c:pt idx="369">
                  <c:v>-7.1000000000000227</c:v>
                </c:pt>
                <c:pt idx="370">
                  <c:v>-7.1000000000000227</c:v>
                </c:pt>
                <c:pt idx="371">
                  <c:v>-7</c:v>
                </c:pt>
                <c:pt idx="372">
                  <c:v>-7</c:v>
                </c:pt>
                <c:pt idx="373">
                  <c:v>-7</c:v>
                </c:pt>
                <c:pt idx="374">
                  <c:v>-7</c:v>
                </c:pt>
                <c:pt idx="375">
                  <c:v>-7</c:v>
                </c:pt>
                <c:pt idx="376">
                  <c:v>-7</c:v>
                </c:pt>
                <c:pt idx="377">
                  <c:v>-7</c:v>
                </c:pt>
                <c:pt idx="378">
                  <c:v>-7</c:v>
                </c:pt>
                <c:pt idx="379">
                  <c:v>-7</c:v>
                </c:pt>
                <c:pt idx="380">
                  <c:v>-7</c:v>
                </c:pt>
                <c:pt idx="381">
                  <c:v>-7</c:v>
                </c:pt>
                <c:pt idx="382">
                  <c:v>-7</c:v>
                </c:pt>
                <c:pt idx="383">
                  <c:v>-7.1000000000000227</c:v>
                </c:pt>
                <c:pt idx="384">
                  <c:v>-7.1999999999999886</c:v>
                </c:pt>
                <c:pt idx="385">
                  <c:v>-7.1999999999999886</c:v>
                </c:pt>
                <c:pt idx="386">
                  <c:v>-7.1000000000000227</c:v>
                </c:pt>
                <c:pt idx="387">
                  <c:v>-7.1000000000000227</c:v>
                </c:pt>
                <c:pt idx="388">
                  <c:v>-7.1000000000000227</c:v>
                </c:pt>
                <c:pt idx="389">
                  <c:v>-7.1000000000000227</c:v>
                </c:pt>
                <c:pt idx="390">
                  <c:v>-7</c:v>
                </c:pt>
                <c:pt idx="391">
                  <c:v>-7</c:v>
                </c:pt>
                <c:pt idx="392">
                  <c:v>-7</c:v>
                </c:pt>
                <c:pt idx="393">
                  <c:v>-7</c:v>
                </c:pt>
                <c:pt idx="394">
                  <c:v>-7</c:v>
                </c:pt>
                <c:pt idx="395">
                  <c:v>-7</c:v>
                </c:pt>
                <c:pt idx="396">
                  <c:v>-7</c:v>
                </c:pt>
                <c:pt idx="397">
                  <c:v>-7</c:v>
                </c:pt>
                <c:pt idx="398">
                  <c:v>-7</c:v>
                </c:pt>
                <c:pt idx="399">
                  <c:v>-7</c:v>
                </c:pt>
                <c:pt idx="400">
                  <c:v>-7</c:v>
                </c:pt>
                <c:pt idx="401">
                  <c:v>-7</c:v>
                </c:pt>
                <c:pt idx="402">
                  <c:v>-7.1000000000000227</c:v>
                </c:pt>
                <c:pt idx="403">
                  <c:v>-7.1000000000000227</c:v>
                </c:pt>
                <c:pt idx="404">
                  <c:v>-7.1000000000000227</c:v>
                </c:pt>
                <c:pt idx="405">
                  <c:v>-7.1000000000000227</c:v>
                </c:pt>
                <c:pt idx="406">
                  <c:v>-7.1000000000000227</c:v>
                </c:pt>
                <c:pt idx="407">
                  <c:v>-7</c:v>
                </c:pt>
                <c:pt idx="408">
                  <c:v>-7</c:v>
                </c:pt>
                <c:pt idx="409">
                  <c:v>-7</c:v>
                </c:pt>
                <c:pt idx="410">
                  <c:v>-7</c:v>
                </c:pt>
                <c:pt idx="411">
                  <c:v>-7</c:v>
                </c:pt>
                <c:pt idx="412">
                  <c:v>-7</c:v>
                </c:pt>
                <c:pt idx="413">
                  <c:v>-7</c:v>
                </c:pt>
                <c:pt idx="414">
                  <c:v>-7</c:v>
                </c:pt>
                <c:pt idx="415">
                  <c:v>-7</c:v>
                </c:pt>
                <c:pt idx="416">
                  <c:v>-7</c:v>
                </c:pt>
                <c:pt idx="417">
                  <c:v>-6.8999999999999773</c:v>
                </c:pt>
                <c:pt idx="418">
                  <c:v>-6.8999999999999773</c:v>
                </c:pt>
                <c:pt idx="419">
                  <c:v>-7.1000000000000227</c:v>
                </c:pt>
                <c:pt idx="420">
                  <c:v>-7.1999999999999886</c:v>
                </c:pt>
                <c:pt idx="421">
                  <c:v>-7</c:v>
                </c:pt>
                <c:pt idx="422">
                  <c:v>-7.3000000000000114</c:v>
                </c:pt>
                <c:pt idx="423">
                  <c:v>-7.1000000000000227</c:v>
                </c:pt>
                <c:pt idx="424">
                  <c:v>-7.1999999999999886</c:v>
                </c:pt>
                <c:pt idx="425">
                  <c:v>-7.5</c:v>
                </c:pt>
                <c:pt idx="426">
                  <c:v>-7.3999999999999773</c:v>
                </c:pt>
                <c:pt idx="427">
                  <c:v>-7.3999999999999773</c:v>
                </c:pt>
                <c:pt idx="428">
                  <c:v>-7.3999999999999773</c:v>
                </c:pt>
                <c:pt idx="429">
                  <c:v>-7.3999999999999773</c:v>
                </c:pt>
                <c:pt idx="430">
                  <c:v>-7.3000000000000114</c:v>
                </c:pt>
                <c:pt idx="431">
                  <c:v>-7.1999999999999886</c:v>
                </c:pt>
                <c:pt idx="432">
                  <c:v>-7.1000000000000227</c:v>
                </c:pt>
                <c:pt idx="433">
                  <c:v>-7.1000000000000227</c:v>
                </c:pt>
                <c:pt idx="434">
                  <c:v>-7.1000000000000227</c:v>
                </c:pt>
                <c:pt idx="435">
                  <c:v>-7.1000000000000227</c:v>
                </c:pt>
                <c:pt idx="436">
                  <c:v>-7.1000000000000227</c:v>
                </c:pt>
                <c:pt idx="437">
                  <c:v>-7.1000000000000227</c:v>
                </c:pt>
                <c:pt idx="438">
                  <c:v>-7.1000000000000227</c:v>
                </c:pt>
                <c:pt idx="439">
                  <c:v>-7.1000000000000227</c:v>
                </c:pt>
                <c:pt idx="440">
                  <c:v>-7.1000000000000227</c:v>
                </c:pt>
                <c:pt idx="441">
                  <c:v>-7.1000000000000227</c:v>
                </c:pt>
                <c:pt idx="442">
                  <c:v>-7.1000000000000227</c:v>
                </c:pt>
                <c:pt idx="443">
                  <c:v>-7.1999999999999886</c:v>
                </c:pt>
                <c:pt idx="444">
                  <c:v>-7.1999999999999886</c:v>
                </c:pt>
                <c:pt idx="445">
                  <c:v>-7.1000000000000227</c:v>
                </c:pt>
                <c:pt idx="446">
                  <c:v>-7</c:v>
                </c:pt>
                <c:pt idx="447">
                  <c:v>-7</c:v>
                </c:pt>
                <c:pt idx="448">
                  <c:v>-7.1000000000000227</c:v>
                </c:pt>
                <c:pt idx="449">
                  <c:v>-7.1999999999999886</c:v>
                </c:pt>
                <c:pt idx="450">
                  <c:v>-7.1999999999999886</c:v>
                </c:pt>
                <c:pt idx="451">
                  <c:v>-7.3000000000000114</c:v>
                </c:pt>
                <c:pt idx="452">
                  <c:v>-7.3999999999999773</c:v>
                </c:pt>
                <c:pt idx="453">
                  <c:v>-7.3999999999999773</c:v>
                </c:pt>
                <c:pt idx="454">
                  <c:v>-7.3999999999999773</c:v>
                </c:pt>
                <c:pt idx="455">
                  <c:v>-7.3999999999999773</c:v>
                </c:pt>
                <c:pt idx="456">
                  <c:v>-7.3999999999999773</c:v>
                </c:pt>
                <c:pt idx="457">
                  <c:v>-7.3999999999999773</c:v>
                </c:pt>
                <c:pt idx="458">
                  <c:v>-7.3999999999999773</c:v>
                </c:pt>
                <c:pt idx="459">
                  <c:v>-7.3999999999999773</c:v>
                </c:pt>
                <c:pt idx="460">
                  <c:v>-7.3999999999999773</c:v>
                </c:pt>
                <c:pt idx="461">
                  <c:v>-7.3999999999999773</c:v>
                </c:pt>
                <c:pt idx="462">
                  <c:v>-7.3999999999999773</c:v>
                </c:pt>
                <c:pt idx="463">
                  <c:v>-7.3999999999999773</c:v>
                </c:pt>
                <c:pt idx="464">
                  <c:v>-7.3999999999999773</c:v>
                </c:pt>
                <c:pt idx="465">
                  <c:v>-7.3999999999999773</c:v>
                </c:pt>
                <c:pt idx="466">
                  <c:v>-7.3999999999999773</c:v>
                </c:pt>
                <c:pt idx="467">
                  <c:v>-7.3999999999999773</c:v>
                </c:pt>
                <c:pt idx="468">
                  <c:v>-7.3999999999999773</c:v>
                </c:pt>
                <c:pt idx="469">
                  <c:v>-7.3999999999999773</c:v>
                </c:pt>
                <c:pt idx="470">
                  <c:v>-7.3000000000000114</c:v>
                </c:pt>
                <c:pt idx="471">
                  <c:v>-7.3000000000000114</c:v>
                </c:pt>
                <c:pt idx="472">
                  <c:v>-7.3000000000000114</c:v>
                </c:pt>
                <c:pt idx="473">
                  <c:v>-7.3000000000000114</c:v>
                </c:pt>
                <c:pt idx="474">
                  <c:v>-7.3000000000000114</c:v>
                </c:pt>
                <c:pt idx="475">
                  <c:v>-7.3000000000000114</c:v>
                </c:pt>
                <c:pt idx="476">
                  <c:v>-7.3000000000000114</c:v>
                </c:pt>
                <c:pt idx="477">
                  <c:v>-7.3000000000000114</c:v>
                </c:pt>
                <c:pt idx="478">
                  <c:v>-7.3000000000000114</c:v>
                </c:pt>
                <c:pt idx="479">
                  <c:v>-7.3000000000000114</c:v>
                </c:pt>
                <c:pt idx="480">
                  <c:v>-7.3000000000000114</c:v>
                </c:pt>
                <c:pt idx="481">
                  <c:v>-7.3000000000000114</c:v>
                </c:pt>
                <c:pt idx="482">
                  <c:v>-7.3000000000000114</c:v>
                </c:pt>
                <c:pt idx="483">
                  <c:v>-7.3000000000000114</c:v>
                </c:pt>
                <c:pt idx="484">
                  <c:v>-7.3000000000000114</c:v>
                </c:pt>
                <c:pt idx="485">
                  <c:v>-7.3000000000000114</c:v>
                </c:pt>
                <c:pt idx="486">
                  <c:v>-7.3000000000000114</c:v>
                </c:pt>
                <c:pt idx="487">
                  <c:v>-7.3000000000000114</c:v>
                </c:pt>
                <c:pt idx="488">
                  <c:v>-7.3000000000000114</c:v>
                </c:pt>
                <c:pt idx="489">
                  <c:v>-7.3000000000000114</c:v>
                </c:pt>
                <c:pt idx="490">
                  <c:v>-7.3000000000000114</c:v>
                </c:pt>
                <c:pt idx="491">
                  <c:v>-7.3000000000000114</c:v>
                </c:pt>
                <c:pt idx="492">
                  <c:v>-7.3000000000000114</c:v>
                </c:pt>
                <c:pt idx="493">
                  <c:v>-7.3000000000000114</c:v>
                </c:pt>
                <c:pt idx="494">
                  <c:v>-7.3000000000000114</c:v>
                </c:pt>
                <c:pt idx="495">
                  <c:v>-7.3000000000000114</c:v>
                </c:pt>
                <c:pt idx="496">
                  <c:v>-7.3000000000000114</c:v>
                </c:pt>
                <c:pt idx="497">
                  <c:v>-7.3000000000000114</c:v>
                </c:pt>
                <c:pt idx="498">
                  <c:v>-7.3000000000000114</c:v>
                </c:pt>
                <c:pt idx="499">
                  <c:v>-7.3000000000000114</c:v>
                </c:pt>
                <c:pt idx="500">
                  <c:v>-7.3000000000000114</c:v>
                </c:pt>
                <c:pt idx="501">
                  <c:v>-7.3000000000000114</c:v>
                </c:pt>
                <c:pt idx="502">
                  <c:v>-7.3000000000000114</c:v>
                </c:pt>
                <c:pt idx="503">
                  <c:v>-7.3000000000000114</c:v>
                </c:pt>
                <c:pt idx="504">
                  <c:v>-7.3000000000000114</c:v>
                </c:pt>
                <c:pt idx="505">
                  <c:v>-7.3000000000000114</c:v>
                </c:pt>
                <c:pt idx="506">
                  <c:v>-7.3000000000000114</c:v>
                </c:pt>
                <c:pt idx="507">
                  <c:v>-7.1999999999999886</c:v>
                </c:pt>
                <c:pt idx="508">
                  <c:v>-7.1999999999999886</c:v>
                </c:pt>
                <c:pt idx="509">
                  <c:v>-7.1999999999999886</c:v>
                </c:pt>
                <c:pt idx="510">
                  <c:v>-7.1999999999999886</c:v>
                </c:pt>
                <c:pt idx="511">
                  <c:v>-7.1999999999999886</c:v>
                </c:pt>
                <c:pt idx="512">
                  <c:v>-7.1999999999999886</c:v>
                </c:pt>
                <c:pt idx="513">
                  <c:v>-7.1999999999999886</c:v>
                </c:pt>
                <c:pt idx="514">
                  <c:v>-7.1999999999999886</c:v>
                </c:pt>
                <c:pt idx="515">
                  <c:v>-7.1999999999999886</c:v>
                </c:pt>
                <c:pt idx="516">
                  <c:v>-7.1000000000000227</c:v>
                </c:pt>
                <c:pt idx="517">
                  <c:v>-7.1000000000000227</c:v>
                </c:pt>
                <c:pt idx="518">
                  <c:v>-7.1000000000000227</c:v>
                </c:pt>
                <c:pt idx="519">
                  <c:v>-7.1000000000000227</c:v>
                </c:pt>
                <c:pt idx="520">
                  <c:v>-7.1000000000000227</c:v>
                </c:pt>
                <c:pt idx="521">
                  <c:v>-7.1999999999999886</c:v>
                </c:pt>
                <c:pt idx="522">
                  <c:v>-7.1999999999999886</c:v>
                </c:pt>
                <c:pt idx="523">
                  <c:v>-7.1999999999999886</c:v>
                </c:pt>
                <c:pt idx="524">
                  <c:v>-7.1999999999999886</c:v>
                </c:pt>
                <c:pt idx="525">
                  <c:v>-7.1999999999999886</c:v>
                </c:pt>
                <c:pt idx="526">
                  <c:v>-7.1999999999999886</c:v>
                </c:pt>
                <c:pt idx="527">
                  <c:v>-7.1999999999999886</c:v>
                </c:pt>
                <c:pt idx="528">
                  <c:v>-7.1999999999999886</c:v>
                </c:pt>
                <c:pt idx="529">
                  <c:v>-7.1999999999999886</c:v>
                </c:pt>
                <c:pt idx="530">
                  <c:v>-7.1999999999999886</c:v>
                </c:pt>
                <c:pt idx="531">
                  <c:v>-7.1999999999999886</c:v>
                </c:pt>
                <c:pt idx="532">
                  <c:v>-7.1999999999999886</c:v>
                </c:pt>
                <c:pt idx="533">
                  <c:v>-7.1999999999999886</c:v>
                </c:pt>
                <c:pt idx="534">
                  <c:v>-7.1999999999999886</c:v>
                </c:pt>
                <c:pt idx="535">
                  <c:v>-7.1999999999999886</c:v>
                </c:pt>
                <c:pt idx="536">
                  <c:v>-7.1999999999999886</c:v>
                </c:pt>
                <c:pt idx="537">
                  <c:v>-7.1999999999999886</c:v>
                </c:pt>
                <c:pt idx="538">
                  <c:v>-7.1999999999999886</c:v>
                </c:pt>
                <c:pt idx="539">
                  <c:v>-7.1999999999999886</c:v>
                </c:pt>
                <c:pt idx="540">
                  <c:v>-7.1999999999999886</c:v>
                </c:pt>
                <c:pt idx="541">
                  <c:v>-7.1999999999999886</c:v>
                </c:pt>
                <c:pt idx="542">
                  <c:v>-7.1999999999999886</c:v>
                </c:pt>
                <c:pt idx="543">
                  <c:v>-7.1999999999999886</c:v>
                </c:pt>
                <c:pt idx="544">
                  <c:v>-7.1999999999999886</c:v>
                </c:pt>
                <c:pt idx="545">
                  <c:v>-7.1999999999999886</c:v>
                </c:pt>
                <c:pt idx="546">
                  <c:v>-7.1999999999999886</c:v>
                </c:pt>
                <c:pt idx="547">
                  <c:v>-7.1999999999999886</c:v>
                </c:pt>
                <c:pt idx="548">
                  <c:v>-7.1999999999999886</c:v>
                </c:pt>
                <c:pt idx="549">
                  <c:v>-7.1999999999999886</c:v>
                </c:pt>
                <c:pt idx="550">
                  <c:v>-7.1999999999999886</c:v>
                </c:pt>
                <c:pt idx="551">
                  <c:v>-7.1999999999999886</c:v>
                </c:pt>
                <c:pt idx="552">
                  <c:v>-7.1999999999999886</c:v>
                </c:pt>
                <c:pt idx="553">
                  <c:v>-7.1999999999999886</c:v>
                </c:pt>
                <c:pt idx="554">
                  <c:v>-7.1999999999999886</c:v>
                </c:pt>
                <c:pt idx="555">
                  <c:v>-7.1999999999999886</c:v>
                </c:pt>
                <c:pt idx="556">
                  <c:v>-7.1000000000000227</c:v>
                </c:pt>
                <c:pt idx="557">
                  <c:v>-7.1000000000000227</c:v>
                </c:pt>
                <c:pt idx="558">
                  <c:v>-7.1000000000000227</c:v>
                </c:pt>
                <c:pt idx="559">
                  <c:v>-7.1000000000000227</c:v>
                </c:pt>
                <c:pt idx="560">
                  <c:v>-7.1000000000000227</c:v>
                </c:pt>
                <c:pt idx="561">
                  <c:v>-7</c:v>
                </c:pt>
                <c:pt idx="562">
                  <c:v>-7.1000000000000227</c:v>
                </c:pt>
                <c:pt idx="563">
                  <c:v>-7.1000000000000227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[1]DynamRot_140gmm!$D$2:$D$124</c:f>
              <c:numCache>
                <c:formatCode>General</c:formatCode>
                <c:ptCount val="123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40">
                  <c:v>-0.5</c:v>
                </c:pt>
                <c:pt idx="41">
                  <c:v>0.19999999999998863</c:v>
                </c:pt>
                <c:pt idx="42">
                  <c:v>-0.5</c:v>
                </c:pt>
                <c:pt idx="43">
                  <c:v>-0.39999999999997726</c:v>
                </c:pt>
                <c:pt idx="44">
                  <c:v>-0.69999999999998863</c:v>
                </c:pt>
                <c:pt idx="45">
                  <c:v>-0.69999999999998863</c:v>
                </c:pt>
                <c:pt idx="46">
                  <c:v>-1</c:v>
                </c:pt>
                <c:pt idx="47">
                  <c:v>-1.1000000000000227</c:v>
                </c:pt>
                <c:pt idx="48">
                  <c:v>-1.1999999999999886</c:v>
                </c:pt>
                <c:pt idx="49">
                  <c:v>-1.3000000000000114</c:v>
                </c:pt>
                <c:pt idx="50">
                  <c:v>-1.5</c:v>
                </c:pt>
                <c:pt idx="51">
                  <c:v>-1.6000000000000227</c:v>
                </c:pt>
                <c:pt idx="52">
                  <c:v>-1.6999999999999886</c:v>
                </c:pt>
                <c:pt idx="53">
                  <c:v>-1.8000000000000114</c:v>
                </c:pt>
                <c:pt idx="54">
                  <c:v>-1.8999999999999773</c:v>
                </c:pt>
                <c:pt idx="55">
                  <c:v>-2</c:v>
                </c:pt>
                <c:pt idx="56">
                  <c:v>-2.1000000000000227</c:v>
                </c:pt>
                <c:pt idx="57">
                  <c:v>-2.3000000000000114</c:v>
                </c:pt>
                <c:pt idx="58">
                  <c:v>-2.3999999999999773</c:v>
                </c:pt>
                <c:pt idx="59">
                  <c:v>-2.5</c:v>
                </c:pt>
                <c:pt idx="60">
                  <c:v>-2.6000000000000227</c:v>
                </c:pt>
                <c:pt idx="61">
                  <c:v>-2.6999999999999886</c:v>
                </c:pt>
                <c:pt idx="62">
                  <c:v>-2.8000000000000114</c:v>
                </c:pt>
                <c:pt idx="63">
                  <c:v>-2.8999999999999773</c:v>
                </c:pt>
                <c:pt idx="64">
                  <c:v>-2.8999999999999773</c:v>
                </c:pt>
                <c:pt idx="65">
                  <c:v>-3</c:v>
                </c:pt>
                <c:pt idx="66">
                  <c:v>-3.1000000000000227</c:v>
                </c:pt>
                <c:pt idx="67">
                  <c:v>-3.1999999999999886</c:v>
                </c:pt>
                <c:pt idx="68">
                  <c:v>-3.3000000000000114</c:v>
                </c:pt>
                <c:pt idx="69">
                  <c:v>-3.3999999999999773</c:v>
                </c:pt>
                <c:pt idx="70">
                  <c:v>-3.5</c:v>
                </c:pt>
                <c:pt idx="71">
                  <c:v>-3.6000000000000227</c:v>
                </c:pt>
                <c:pt idx="72">
                  <c:v>-3.6000000000000227</c:v>
                </c:pt>
                <c:pt idx="73">
                  <c:v>-3.6999999999999886</c:v>
                </c:pt>
                <c:pt idx="74">
                  <c:v>-3.8000000000000114</c:v>
                </c:pt>
                <c:pt idx="75">
                  <c:v>-3.8999999999999773</c:v>
                </c:pt>
                <c:pt idx="76">
                  <c:v>-3.8999999999999773</c:v>
                </c:pt>
                <c:pt idx="77">
                  <c:v>-4</c:v>
                </c:pt>
                <c:pt idx="78">
                  <c:v>-4.1000000000000227</c:v>
                </c:pt>
                <c:pt idx="79">
                  <c:v>-4.1999999999999886</c:v>
                </c:pt>
                <c:pt idx="80">
                  <c:v>-4.1999999999999886</c:v>
                </c:pt>
                <c:pt idx="81">
                  <c:v>-4.3000000000000114</c:v>
                </c:pt>
                <c:pt idx="82">
                  <c:v>-4.3999999999999773</c:v>
                </c:pt>
                <c:pt idx="83">
                  <c:v>-4.3999999999999773</c:v>
                </c:pt>
                <c:pt idx="84">
                  <c:v>-4.5</c:v>
                </c:pt>
                <c:pt idx="85">
                  <c:v>-4.5</c:v>
                </c:pt>
                <c:pt idx="86">
                  <c:v>-4.6000000000000227</c:v>
                </c:pt>
                <c:pt idx="87">
                  <c:v>-4.6000000000000227</c:v>
                </c:pt>
                <c:pt idx="88">
                  <c:v>-4.6999999999999886</c:v>
                </c:pt>
                <c:pt idx="89">
                  <c:v>-4.6999999999999886</c:v>
                </c:pt>
                <c:pt idx="90">
                  <c:v>-4.8000000000000114</c:v>
                </c:pt>
                <c:pt idx="91">
                  <c:v>-4.8000000000000114</c:v>
                </c:pt>
                <c:pt idx="92">
                  <c:v>-4.8999999999999773</c:v>
                </c:pt>
                <c:pt idx="93">
                  <c:v>-4.8999999999999773</c:v>
                </c:pt>
                <c:pt idx="94">
                  <c:v>-5</c:v>
                </c:pt>
                <c:pt idx="95">
                  <c:v>-5</c:v>
                </c:pt>
                <c:pt idx="96">
                  <c:v>-5.1000000000000227</c:v>
                </c:pt>
                <c:pt idx="97">
                  <c:v>-5.1000000000000227</c:v>
                </c:pt>
                <c:pt idx="98">
                  <c:v>-5.1000000000000227</c:v>
                </c:pt>
                <c:pt idx="99">
                  <c:v>-5.1999999999999886</c:v>
                </c:pt>
                <c:pt idx="100">
                  <c:v>-5.1999999999999886</c:v>
                </c:pt>
                <c:pt idx="101">
                  <c:v>-5.1999999999999886</c:v>
                </c:pt>
                <c:pt idx="102">
                  <c:v>-5.1999999999999886</c:v>
                </c:pt>
                <c:pt idx="103">
                  <c:v>-5.3000000000000114</c:v>
                </c:pt>
                <c:pt idx="104">
                  <c:v>-5.3000000000000114</c:v>
                </c:pt>
                <c:pt idx="105">
                  <c:v>-5.3000000000000114</c:v>
                </c:pt>
                <c:pt idx="106">
                  <c:v>-5.3000000000000114</c:v>
                </c:pt>
                <c:pt idx="107">
                  <c:v>-5.3000000000000114</c:v>
                </c:pt>
                <c:pt idx="108">
                  <c:v>-5.3000000000000114</c:v>
                </c:pt>
                <c:pt idx="109">
                  <c:v>-5.3000000000000114</c:v>
                </c:pt>
                <c:pt idx="110">
                  <c:v>-5.3000000000000114</c:v>
                </c:pt>
                <c:pt idx="111">
                  <c:v>-5.3000000000000114</c:v>
                </c:pt>
                <c:pt idx="112">
                  <c:v>-5.1999999999999886</c:v>
                </c:pt>
                <c:pt idx="113">
                  <c:v>-5.1999999999999886</c:v>
                </c:pt>
                <c:pt idx="114">
                  <c:v>-5.1999999999999886</c:v>
                </c:pt>
                <c:pt idx="115">
                  <c:v>-5.1999999999999886</c:v>
                </c:pt>
                <c:pt idx="116">
                  <c:v>-5.1000000000000227</c:v>
                </c:pt>
                <c:pt idx="117">
                  <c:v>-5.1000000000000227</c:v>
                </c:pt>
                <c:pt idx="118">
                  <c:v>-5</c:v>
                </c:pt>
                <c:pt idx="119">
                  <c:v>-5</c:v>
                </c:pt>
                <c:pt idx="120">
                  <c:v>-4.8999999999999773</c:v>
                </c:pt>
                <c:pt idx="121">
                  <c:v>-4.8000000000000114</c:v>
                </c:pt>
                <c:pt idx="122">
                  <c:v>-4.8000000000000114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317792"/>
        <c:axId val="307311128"/>
        <c:extLst/>
      </c:scatterChart>
      <c:valAx>
        <c:axId val="30731779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1128"/>
        <c:crosses val="autoZero"/>
        <c:crossBetween val="midCat"/>
      </c:valAx>
      <c:valAx>
        <c:axId val="307311128"/>
        <c:scaling>
          <c:orientation val="minMax"/>
          <c:max val="20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779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654583333333336"/>
          <c:y val="0.34274756944444434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Y</a:t>
            </a:r>
          </a:p>
        </c:rich>
      </c:tx>
      <c:layout>
        <c:manualLayout>
          <c:xMode val="edge"/>
          <c:yMode val="edge"/>
          <c:x val="0.63356458333333332"/>
          <c:y val="0.13964131944444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5808379629629629"/>
          <c:y val="4.6379513888888876E-2"/>
          <c:w val="0.79299027777777775"/>
          <c:h val="0.78574687499999996"/>
        </c:manualLayout>
      </c:layout>
      <c:scatterChart>
        <c:scatterStyle val="lineMarker"/>
        <c:varyColors val="0"/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311520"/>
        <c:axId val="30731230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v>PhaX 120gmm</c:v>
                </c:tx>
                <c:spPr>
                  <a:ln w="381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[1]DynamRot_120gmm!$A$2:$A$700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  <c:pt idx="123">
                        <c:v>49.2</c:v>
                      </c:pt>
                      <c:pt idx="124">
                        <c:v>49.6</c:v>
                      </c:pt>
                      <c:pt idx="125">
                        <c:v>50</c:v>
                      </c:pt>
                      <c:pt idx="126">
                        <c:v>50.4</c:v>
                      </c:pt>
                      <c:pt idx="127">
                        <c:v>50.8</c:v>
                      </c:pt>
                      <c:pt idx="128">
                        <c:v>51.2</c:v>
                      </c:pt>
                      <c:pt idx="129">
                        <c:v>51.6</c:v>
                      </c:pt>
                      <c:pt idx="130">
                        <c:v>52</c:v>
                      </c:pt>
                      <c:pt idx="131">
                        <c:v>52.4</c:v>
                      </c:pt>
                      <c:pt idx="132">
                        <c:v>52.8</c:v>
                      </c:pt>
                      <c:pt idx="133">
                        <c:v>53.2</c:v>
                      </c:pt>
                      <c:pt idx="134">
                        <c:v>53.6</c:v>
                      </c:pt>
                      <c:pt idx="135">
                        <c:v>54</c:v>
                      </c:pt>
                      <c:pt idx="136">
                        <c:v>54.4</c:v>
                      </c:pt>
                      <c:pt idx="137">
                        <c:v>54.8</c:v>
                      </c:pt>
                      <c:pt idx="138">
                        <c:v>55.2</c:v>
                      </c:pt>
                      <c:pt idx="139">
                        <c:v>55.6</c:v>
                      </c:pt>
                      <c:pt idx="140">
                        <c:v>56</c:v>
                      </c:pt>
                      <c:pt idx="141">
                        <c:v>56.4</c:v>
                      </c:pt>
                      <c:pt idx="142">
                        <c:v>56.8</c:v>
                      </c:pt>
                      <c:pt idx="143">
                        <c:v>57.2</c:v>
                      </c:pt>
                      <c:pt idx="144">
                        <c:v>57.6</c:v>
                      </c:pt>
                      <c:pt idx="145">
                        <c:v>58</c:v>
                      </c:pt>
                      <c:pt idx="146">
                        <c:v>58.4</c:v>
                      </c:pt>
                      <c:pt idx="147">
                        <c:v>58.8</c:v>
                      </c:pt>
                      <c:pt idx="148">
                        <c:v>59.2</c:v>
                      </c:pt>
                      <c:pt idx="149">
                        <c:v>59.6</c:v>
                      </c:pt>
                      <c:pt idx="150">
                        <c:v>60</c:v>
                      </c:pt>
                      <c:pt idx="151">
                        <c:v>60.4</c:v>
                      </c:pt>
                      <c:pt idx="152">
                        <c:v>60.8</c:v>
                      </c:pt>
                      <c:pt idx="153">
                        <c:v>61.2</c:v>
                      </c:pt>
                      <c:pt idx="154">
                        <c:v>61.6</c:v>
                      </c:pt>
                      <c:pt idx="155">
                        <c:v>62</c:v>
                      </c:pt>
                      <c:pt idx="156">
                        <c:v>62.4</c:v>
                      </c:pt>
                      <c:pt idx="157">
                        <c:v>62.8</c:v>
                      </c:pt>
                      <c:pt idx="158">
                        <c:v>63.2</c:v>
                      </c:pt>
                      <c:pt idx="159">
                        <c:v>63.6</c:v>
                      </c:pt>
                      <c:pt idx="160">
                        <c:v>64</c:v>
                      </c:pt>
                      <c:pt idx="161">
                        <c:v>64.400000000000006</c:v>
                      </c:pt>
                      <c:pt idx="162">
                        <c:v>64.8</c:v>
                      </c:pt>
                      <c:pt idx="163">
                        <c:v>65.2</c:v>
                      </c:pt>
                      <c:pt idx="164">
                        <c:v>65.599999999999994</c:v>
                      </c:pt>
                      <c:pt idx="165">
                        <c:v>66</c:v>
                      </c:pt>
                      <c:pt idx="166">
                        <c:v>66.400000000000006</c:v>
                      </c:pt>
                      <c:pt idx="167">
                        <c:v>66.8</c:v>
                      </c:pt>
                      <c:pt idx="168">
                        <c:v>67.2</c:v>
                      </c:pt>
                      <c:pt idx="169">
                        <c:v>67.599999999999994</c:v>
                      </c:pt>
                      <c:pt idx="170">
                        <c:v>68</c:v>
                      </c:pt>
                      <c:pt idx="171">
                        <c:v>68.400000000000006</c:v>
                      </c:pt>
                      <c:pt idx="172">
                        <c:v>68.8</c:v>
                      </c:pt>
                      <c:pt idx="173">
                        <c:v>69.2</c:v>
                      </c:pt>
                      <c:pt idx="174">
                        <c:v>69.599999999999994</c:v>
                      </c:pt>
                      <c:pt idx="175">
                        <c:v>70</c:v>
                      </c:pt>
                      <c:pt idx="176">
                        <c:v>70.400000000000006</c:v>
                      </c:pt>
                      <c:pt idx="177">
                        <c:v>70.8</c:v>
                      </c:pt>
                      <c:pt idx="178">
                        <c:v>71.2</c:v>
                      </c:pt>
                      <c:pt idx="179">
                        <c:v>71.599999999999994</c:v>
                      </c:pt>
                      <c:pt idx="180">
                        <c:v>72</c:v>
                      </c:pt>
                      <c:pt idx="181">
                        <c:v>72.400000000000006</c:v>
                      </c:pt>
                      <c:pt idx="182">
                        <c:v>72.8</c:v>
                      </c:pt>
                      <c:pt idx="183">
                        <c:v>73.2</c:v>
                      </c:pt>
                      <c:pt idx="184">
                        <c:v>73.599999999999994</c:v>
                      </c:pt>
                      <c:pt idx="185">
                        <c:v>74</c:v>
                      </c:pt>
                      <c:pt idx="186">
                        <c:v>74.400000000000006</c:v>
                      </c:pt>
                      <c:pt idx="187">
                        <c:v>74.8</c:v>
                      </c:pt>
                      <c:pt idx="188">
                        <c:v>75.2</c:v>
                      </c:pt>
                      <c:pt idx="189">
                        <c:v>75.599999999999994</c:v>
                      </c:pt>
                      <c:pt idx="190">
                        <c:v>76</c:v>
                      </c:pt>
                      <c:pt idx="191">
                        <c:v>76.400000000000006</c:v>
                      </c:pt>
                      <c:pt idx="192">
                        <c:v>76.8</c:v>
                      </c:pt>
                      <c:pt idx="193">
                        <c:v>77.2</c:v>
                      </c:pt>
                      <c:pt idx="194">
                        <c:v>77.599999999999994</c:v>
                      </c:pt>
                      <c:pt idx="195">
                        <c:v>78</c:v>
                      </c:pt>
                      <c:pt idx="196">
                        <c:v>78.400000000000006</c:v>
                      </c:pt>
                      <c:pt idx="197">
                        <c:v>78.8</c:v>
                      </c:pt>
                      <c:pt idx="198">
                        <c:v>79.2</c:v>
                      </c:pt>
                      <c:pt idx="199">
                        <c:v>79.599999999999994</c:v>
                      </c:pt>
                      <c:pt idx="200">
                        <c:v>80</c:v>
                      </c:pt>
                      <c:pt idx="201">
                        <c:v>80.400000000000006</c:v>
                      </c:pt>
                      <c:pt idx="202">
                        <c:v>80.8</c:v>
                      </c:pt>
                      <c:pt idx="203">
                        <c:v>81.2</c:v>
                      </c:pt>
                      <c:pt idx="204">
                        <c:v>81.599999999999994</c:v>
                      </c:pt>
                      <c:pt idx="205">
                        <c:v>82</c:v>
                      </c:pt>
                      <c:pt idx="206">
                        <c:v>82.4</c:v>
                      </c:pt>
                      <c:pt idx="207">
                        <c:v>82.8</c:v>
                      </c:pt>
                      <c:pt idx="208">
                        <c:v>83.2</c:v>
                      </c:pt>
                      <c:pt idx="209">
                        <c:v>83.6</c:v>
                      </c:pt>
                      <c:pt idx="210">
                        <c:v>84</c:v>
                      </c:pt>
                      <c:pt idx="211">
                        <c:v>84.4</c:v>
                      </c:pt>
                      <c:pt idx="212">
                        <c:v>84.8</c:v>
                      </c:pt>
                      <c:pt idx="213">
                        <c:v>85.2</c:v>
                      </c:pt>
                      <c:pt idx="214">
                        <c:v>85.6</c:v>
                      </c:pt>
                      <c:pt idx="215">
                        <c:v>86</c:v>
                      </c:pt>
                      <c:pt idx="216">
                        <c:v>86.4</c:v>
                      </c:pt>
                      <c:pt idx="217">
                        <c:v>86.8</c:v>
                      </c:pt>
                      <c:pt idx="218">
                        <c:v>87.2</c:v>
                      </c:pt>
                      <c:pt idx="219">
                        <c:v>87.6</c:v>
                      </c:pt>
                      <c:pt idx="220">
                        <c:v>88</c:v>
                      </c:pt>
                      <c:pt idx="221">
                        <c:v>88.4</c:v>
                      </c:pt>
                      <c:pt idx="222">
                        <c:v>88.8</c:v>
                      </c:pt>
                      <c:pt idx="223">
                        <c:v>89.2</c:v>
                      </c:pt>
                      <c:pt idx="224">
                        <c:v>89.6</c:v>
                      </c:pt>
                      <c:pt idx="225">
                        <c:v>90</c:v>
                      </c:pt>
                      <c:pt idx="226">
                        <c:v>90.4</c:v>
                      </c:pt>
                      <c:pt idx="227">
                        <c:v>90.8</c:v>
                      </c:pt>
                      <c:pt idx="228">
                        <c:v>91.2</c:v>
                      </c:pt>
                      <c:pt idx="229">
                        <c:v>91.6</c:v>
                      </c:pt>
                      <c:pt idx="230">
                        <c:v>92</c:v>
                      </c:pt>
                      <c:pt idx="231">
                        <c:v>92.4</c:v>
                      </c:pt>
                      <c:pt idx="232">
                        <c:v>92.8</c:v>
                      </c:pt>
                      <c:pt idx="233">
                        <c:v>93.2</c:v>
                      </c:pt>
                      <c:pt idx="234">
                        <c:v>93.6</c:v>
                      </c:pt>
                      <c:pt idx="235">
                        <c:v>94</c:v>
                      </c:pt>
                      <c:pt idx="236">
                        <c:v>94.4</c:v>
                      </c:pt>
                      <c:pt idx="237">
                        <c:v>94.8</c:v>
                      </c:pt>
                      <c:pt idx="238">
                        <c:v>95.2</c:v>
                      </c:pt>
                      <c:pt idx="239">
                        <c:v>95.6</c:v>
                      </c:pt>
                      <c:pt idx="240">
                        <c:v>96</c:v>
                      </c:pt>
                      <c:pt idx="241">
                        <c:v>96.4</c:v>
                      </c:pt>
                      <c:pt idx="242">
                        <c:v>96.8</c:v>
                      </c:pt>
                      <c:pt idx="243">
                        <c:v>97.2</c:v>
                      </c:pt>
                      <c:pt idx="244">
                        <c:v>97.6</c:v>
                      </c:pt>
                      <c:pt idx="245">
                        <c:v>98</c:v>
                      </c:pt>
                      <c:pt idx="246">
                        <c:v>98.4</c:v>
                      </c:pt>
                      <c:pt idx="247">
                        <c:v>98.8</c:v>
                      </c:pt>
                      <c:pt idx="248">
                        <c:v>99.2</c:v>
                      </c:pt>
                      <c:pt idx="249">
                        <c:v>99.6</c:v>
                      </c:pt>
                      <c:pt idx="250">
                        <c:v>100</c:v>
                      </c:pt>
                      <c:pt idx="251">
                        <c:v>100.4</c:v>
                      </c:pt>
                      <c:pt idx="252">
                        <c:v>100.8</c:v>
                      </c:pt>
                      <c:pt idx="253">
                        <c:v>101.2</c:v>
                      </c:pt>
                      <c:pt idx="254">
                        <c:v>101.6</c:v>
                      </c:pt>
                      <c:pt idx="255">
                        <c:v>102</c:v>
                      </c:pt>
                      <c:pt idx="256">
                        <c:v>102.4</c:v>
                      </c:pt>
                      <c:pt idx="257">
                        <c:v>102.8</c:v>
                      </c:pt>
                      <c:pt idx="258">
                        <c:v>103.2</c:v>
                      </c:pt>
                      <c:pt idx="259">
                        <c:v>103.6</c:v>
                      </c:pt>
                      <c:pt idx="260">
                        <c:v>104</c:v>
                      </c:pt>
                      <c:pt idx="261">
                        <c:v>104.4</c:v>
                      </c:pt>
                      <c:pt idx="262">
                        <c:v>104.8</c:v>
                      </c:pt>
                      <c:pt idx="263">
                        <c:v>105.2</c:v>
                      </c:pt>
                      <c:pt idx="264">
                        <c:v>105.6</c:v>
                      </c:pt>
                      <c:pt idx="265">
                        <c:v>106</c:v>
                      </c:pt>
                      <c:pt idx="266">
                        <c:v>106.4</c:v>
                      </c:pt>
                      <c:pt idx="267">
                        <c:v>106.8</c:v>
                      </c:pt>
                      <c:pt idx="268">
                        <c:v>107.2</c:v>
                      </c:pt>
                      <c:pt idx="269">
                        <c:v>107.6</c:v>
                      </c:pt>
                      <c:pt idx="270">
                        <c:v>108</c:v>
                      </c:pt>
                      <c:pt idx="271">
                        <c:v>108.4</c:v>
                      </c:pt>
                      <c:pt idx="272">
                        <c:v>108.8</c:v>
                      </c:pt>
                      <c:pt idx="273">
                        <c:v>109.2</c:v>
                      </c:pt>
                      <c:pt idx="274">
                        <c:v>109.6</c:v>
                      </c:pt>
                      <c:pt idx="275">
                        <c:v>110</c:v>
                      </c:pt>
                      <c:pt idx="276">
                        <c:v>110.4</c:v>
                      </c:pt>
                      <c:pt idx="277">
                        <c:v>110.8</c:v>
                      </c:pt>
                      <c:pt idx="278">
                        <c:v>111.2</c:v>
                      </c:pt>
                      <c:pt idx="279">
                        <c:v>111.6</c:v>
                      </c:pt>
                      <c:pt idx="280">
                        <c:v>112</c:v>
                      </c:pt>
                      <c:pt idx="281">
                        <c:v>112.4</c:v>
                      </c:pt>
                      <c:pt idx="282">
                        <c:v>112.8</c:v>
                      </c:pt>
                      <c:pt idx="283">
                        <c:v>113.2</c:v>
                      </c:pt>
                      <c:pt idx="284">
                        <c:v>113.6</c:v>
                      </c:pt>
                      <c:pt idx="285">
                        <c:v>114</c:v>
                      </c:pt>
                      <c:pt idx="286">
                        <c:v>114.4</c:v>
                      </c:pt>
                      <c:pt idx="287">
                        <c:v>114.8</c:v>
                      </c:pt>
                      <c:pt idx="288">
                        <c:v>115.2</c:v>
                      </c:pt>
                      <c:pt idx="289">
                        <c:v>115.6</c:v>
                      </c:pt>
                      <c:pt idx="290">
                        <c:v>116</c:v>
                      </c:pt>
                      <c:pt idx="291">
                        <c:v>116.4</c:v>
                      </c:pt>
                      <c:pt idx="292">
                        <c:v>116.8</c:v>
                      </c:pt>
                      <c:pt idx="293">
                        <c:v>117.2</c:v>
                      </c:pt>
                      <c:pt idx="294">
                        <c:v>117.6</c:v>
                      </c:pt>
                      <c:pt idx="295">
                        <c:v>118</c:v>
                      </c:pt>
                      <c:pt idx="296">
                        <c:v>118.4</c:v>
                      </c:pt>
                      <c:pt idx="297">
                        <c:v>118.8</c:v>
                      </c:pt>
                      <c:pt idx="298">
                        <c:v>119.2</c:v>
                      </c:pt>
                      <c:pt idx="299">
                        <c:v>119.6</c:v>
                      </c:pt>
                      <c:pt idx="300">
                        <c:v>120</c:v>
                      </c:pt>
                      <c:pt idx="301">
                        <c:v>120.4</c:v>
                      </c:pt>
                      <c:pt idx="302">
                        <c:v>120.8</c:v>
                      </c:pt>
                      <c:pt idx="303">
                        <c:v>121.2</c:v>
                      </c:pt>
                      <c:pt idx="304">
                        <c:v>121.6</c:v>
                      </c:pt>
                      <c:pt idx="305">
                        <c:v>122</c:v>
                      </c:pt>
                      <c:pt idx="306">
                        <c:v>122.4</c:v>
                      </c:pt>
                      <c:pt idx="307">
                        <c:v>122.8</c:v>
                      </c:pt>
                      <c:pt idx="308">
                        <c:v>123.2</c:v>
                      </c:pt>
                      <c:pt idx="309">
                        <c:v>123.6</c:v>
                      </c:pt>
                      <c:pt idx="310">
                        <c:v>124</c:v>
                      </c:pt>
                      <c:pt idx="311">
                        <c:v>124.4</c:v>
                      </c:pt>
                      <c:pt idx="312">
                        <c:v>124.8</c:v>
                      </c:pt>
                      <c:pt idx="313">
                        <c:v>125.2</c:v>
                      </c:pt>
                      <c:pt idx="314">
                        <c:v>125.6</c:v>
                      </c:pt>
                      <c:pt idx="315">
                        <c:v>126</c:v>
                      </c:pt>
                      <c:pt idx="316">
                        <c:v>126.4</c:v>
                      </c:pt>
                      <c:pt idx="317">
                        <c:v>126.8</c:v>
                      </c:pt>
                      <c:pt idx="318">
                        <c:v>127.2</c:v>
                      </c:pt>
                      <c:pt idx="319">
                        <c:v>127.6</c:v>
                      </c:pt>
                      <c:pt idx="320">
                        <c:v>128</c:v>
                      </c:pt>
                      <c:pt idx="321">
                        <c:v>128.4</c:v>
                      </c:pt>
                      <c:pt idx="322">
                        <c:v>128.80000000000001</c:v>
                      </c:pt>
                      <c:pt idx="323">
                        <c:v>129.19999999999999</c:v>
                      </c:pt>
                      <c:pt idx="324">
                        <c:v>129.6</c:v>
                      </c:pt>
                      <c:pt idx="325">
                        <c:v>130</c:v>
                      </c:pt>
                      <c:pt idx="326">
                        <c:v>130.4</c:v>
                      </c:pt>
                      <c:pt idx="327">
                        <c:v>130.80000000000001</c:v>
                      </c:pt>
                      <c:pt idx="328">
                        <c:v>131.19999999999999</c:v>
                      </c:pt>
                      <c:pt idx="329">
                        <c:v>131.6</c:v>
                      </c:pt>
                      <c:pt idx="330">
                        <c:v>132</c:v>
                      </c:pt>
                      <c:pt idx="331">
                        <c:v>132.4</c:v>
                      </c:pt>
                      <c:pt idx="332">
                        <c:v>132.80000000000001</c:v>
                      </c:pt>
                      <c:pt idx="333">
                        <c:v>133.19999999999999</c:v>
                      </c:pt>
                      <c:pt idx="334">
                        <c:v>133.6</c:v>
                      </c:pt>
                      <c:pt idx="335">
                        <c:v>134</c:v>
                      </c:pt>
                      <c:pt idx="336">
                        <c:v>134.4</c:v>
                      </c:pt>
                      <c:pt idx="337">
                        <c:v>134.80000000000001</c:v>
                      </c:pt>
                      <c:pt idx="338">
                        <c:v>135.19999999999999</c:v>
                      </c:pt>
                      <c:pt idx="339">
                        <c:v>135.6</c:v>
                      </c:pt>
                      <c:pt idx="340">
                        <c:v>136</c:v>
                      </c:pt>
                      <c:pt idx="341">
                        <c:v>136.4</c:v>
                      </c:pt>
                      <c:pt idx="342">
                        <c:v>136.80000000000001</c:v>
                      </c:pt>
                      <c:pt idx="343">
                        <c:v>137.19999999999999</c:v>
                      </c:pt>
                      <c:pt idx="344">
                        <c:v>137.6</c:v>
                      </c:pt>
                      <c:pt idx="345">
                        <c:v>138</c:v>
                      </c:pt>
                      <c:pt idx="346">
                        <c:v>138.4</c:v>
                      </c:pt>
                      <c:pt idx="347">
                        <c:v>138.80000000000001</c:v>
                      </c:pt>
                      <c:pt idx="348">
                        <c:v>139.19999999999999</c:v>
                      </c:pt>
                      <c:pt idx="349">
                        <c:v>139.6</c:v>
                      </c:pt>
                      <c:pt idx="350">
                        <c:v>140</c:v>
                      </c:pt>
                      <c:pt idx="351">
                        <c:v>140.4</c:v>
                      </c:pt>
                      <c:pt idx="352">
                        <c:v>140.80000000000001</c:v>
                      </c:pt>
                      <c:pt idx="353">
                        <c:v>141.19999999999999</c:v>
                      </c:pt>
                      <c:pt idx="354">
                        <c:v>141.6</c:v>
                      </c:pt>
                      <c:pt idx="355">
                        <c:v>142</c:v>
                      </c:pt>
                      <c:pt idx="356">
                        <c:v>142.4</c:v>
                      </c:pt>
                      <c:pt idx="357">
                        <c:v>142.80000000000001</c:v>
                      </c:pt>
                      <c:pt idx="358">
                        <c:v>143.19999999999999</c:v>
                      </c:pt>
                      <c:pt idx="359">
                        <c:v>143.6</c:v>
                      </c:pt>
                      <c:pt idx="360">
                        <c:v>144</c:v>
                      </c:pt>
                      <c:pt idx="361">
                        <c:v>144.4</c:v>
                      </c:pt>
                      <c:pt idx="362">
                        <c:v>144.80000000000001</c:v>
                      </c:pt>
                      <c:pt idx="363">
                        <c:v>145.19999999999999</c:v>
                      </c:pt>
                      <c:pt idx="364">
                        <c:v>145.6</c:v>
                      </c:pt>
                      <c:pt idx="365">
                        <c:v>146</c:v>
                      </c:pt>
                      <c:pt idx="366">
                        <c:v>146.4</c:v>
                      </c:pt>
                      <c:pt idx="367">
                        <c:v>146.80000000000001</c:v>
                      </c:pt>
                      <c:pt idx="368">
                        <c:v>147.19999999999999</c:v>
                      </c:pt>
                      <c:pt idx="369">
                        <c:v>147.6</c:v>
                      </c:pt>
                      <c:pt idx="370">
                        <c:v>148</c:v>
                      </c:pt>
                      <c:pt idx="371">
                        <c:v>148.4</c:v>
                      </c:pt>
                      <c:pt idx="372">
                        <c:v>148.80000000000001</c:v>
                      </c:pt>
                      <c:pt idx="373">
                        <c:v>149.19999999999999</c:v>
                      </c:pt>
                      <c:pt idx="374">
                        <c:v>149.6</c:v>
                      </c:pt>
                      <c:pt idx="375">
                        <c:v>150</c:v>
                      </c:pt>
                      <c:pt idx="376">
                        <c:v>150.4</c:v>
                      </c:pt>
                      <c:pt idx="377">
                        <c:v>150.80000000000001</c:v>
                      </c:pt>
                      <c:pt idx="378">
                        <c:v>151.19999999999999</c:v>
                      </c:pt>
                      <c:pt idx="379">
                        <c:v>151.6</c:v>
                      </c:pt>
                      <c:pt idx="380">
                        <c:v>152</c:v>
                      </c:pt>
                      <c:pt idx="381">
                        <c:v>152.4</c:v>
                      </c:pt>
                      <c:pt idx="382">
                        <c:v>152.80000000000001</c:v>
                      </c:pt>
                      <c:pt idx="383">
                        <c:v>153.19999999999999</c:v>
                      </c:pt>
                      <c:pt idx="384">
                        <c:v>153.6</c:v>
                      </c:pt>
                      <c:pt idx="385">
                        <c:v>154</c:v>
                      </c:pt>
                      <c:pt idx="386">
                        <c:v>154.4</c:v>
                      </c:pt>
                      <c:pt idx="387">
                        <c:v>154.80000000000001</c:v>
                      </c:pt>
                      <c:pt idx="388">
                        <c:v>155.19999999999999</c:v>
                      </c:pt>
                      <c:pt idx="389">
                        <c:v>155.6</c:v>
                      </c:pt>
                      <c:pt idx="390">
                        <c:v>156</c:v>
                      </c:pt>
                      <c:pt idx="391">
                        <c:v>156.4</c:v>
                      </c:pt>
                      <c:pt idx="392">
                        <c:v>156.80000000000001</c:v>
                      </c:pt>
                      <c:pt idx="393">
                        <c:v>157.19999999999999</c:v>
                      </c:pt>
                      <c:pt idx="394">
                        <c:v>157.6</c:v>
                      </c:pt>
                      <c:pt idx="395">
                        <c:v>158</c:v>
                      </c:pt>
                      <c:pt idx="396">
                        <c:v>158.4</c:v>
                      </c:pt>
                      <c:pt idx="397">
                        <c:v>158.80000000000001</c:v>
                      </c:pt>
                      <c:pt idx="398">
                        <c:v>159.19999999999999</c:v>
                      </c:pt>
                      <c:pt idx="399">
                        <c:v>159.6</c:v>
                      </c:pt>
                      <c:pt idx="400">
                        <c:v>160</c:v>
                      </c:pt>
                      <c:pt idx="401">
                        <c:v>160.80000000000001</c:v>
                      </c:pt>
                      <c:pt idx="402">
                        <c:v>161.6</c:v>
                      </c:pt>
                      <c:pt idx="403">
                        <c:v>162.4</c:v>
                      </c:pt>
                      <c:pt idx="404">
                        <c:v>163.19999999999999</c:v>
                      </c:pt>
                      <c:pt idx="405">
                        <c:v>164</c:v>
                      </c:pt>
                      <c:pt idx="406">
                        <c:v>164.8</c:v>
                      </c:pt>
                      <c:pt idx="407">
                        <c:v>165.6</c:v>
                      </c:pt>
                      <c:pt idx="408">
                        <c:v>166.4</c:v>
                      </c:pt>
                      <c:pt idx="409">
                        <c:v>167.2</c:v>
                      </c:pt>
                      <c:pt idx="410">
                        <c:v>168</c:v>
                      </c:pt>
                      <c:pt idx="411">
                        <c:v>168.8</c:v>
                      </c:pt>
                      <c:pt idx="412">
                        <c:v>169.6</c:v>
                      </c:pt>
                      <c:pt idx="413">
                        <c:v>170.4</c:v>
                      </c:pt>
                      <c:pt idx="414">
                        <c:v>171.2</c:v>
                      </c:pt>
                      <c:pt idx="415">
                        <c:v>172</c:v>
                      </c:pt>
                      <c:pt idx="416">
                        <c:v>172.8</c:v>
                      </c:pt>
                      <c:pt idx="417">
                        <c:v>173.6</c:v>
                      </c:pt>
                      <c:pt idx="418">
                        <c:v>174.4</c:v>
                      </c:pt>
                      <c:pt idx="419">
                        <c:v>175.2</c:v>
                      </c:pt>
                      <c:pt idx="420">
                        <c:v>176</c:v>
                      </c:pt>
                      <c:pt idx="421">
                        <c:v>176.8</c:v>
                      </c:pt>
                      <c:pt idx="422">
                        <c:v>177.6</c:v>
                      </c:pt>
                      <c:pt idx="423">
                        <c:v>178.4</c:v>
                      </c:pt>
                      <c:pt idx="424">
                        <c:v>179.2</c:v>
                      </c:pt>
                      <c:pt idx="425">
                        <c:v>180</c:v>
                      </c:pt>
                      <c:pt idx="426">
                        <c:v>180.8</c:v>
                      </c:pt>
                      <c:pt idx="427">
                        <c:v>181.6</c:v>
                      </c:pt>
                      <c:pt idx="428">
                        <c:v>182.4</c:v>
                      </c:pt>
                      <c:pt idx="429">
                        <c:v>183.2</c:v>
                      </c:pt>
                      <c:pt idx="430">
                        <c:v>184</c:v>
                      </c:pt>
                      <c:pt idx="431">
                        <c:v>184.8</c:v>
                      </c:pt>
                      <c:pt idx="432">
                        <c:v>185.6</c:v>
                      </c:pt>
                      <c:pt idx="433">
                        <c:v>186.4</c:v>
                      </c:pt>
                      <c:pt idx="434">
                        <c:v>187.2</c:v>
                      </c:pt>
                      <c:pt idx="435">
                        <c:v>188</c:v>
                      </c:pt>
                      <c:pt idx="436">
                        <c:v>188.8</c:v>
                      </c:pt>
                      <c:pt idx="437">
                        <c:v>189.6</c:v>
                      </c:pt>
                      <c:pt idx="438">
                        <c:v>190.4</c:v>
                      </c:pt>
                      <c:pt idx="439">
                        <c:v>191.2</c:v>
                      </c:pt>
                      <c:pt idx="440">
                        <c:v>192</c:v>
                      </c:pt>
                      <c:pt idx="441">
                        <c:v>192.8</c:v>
                      </c:pt>
                      <c:pt idx="442">
                        <c:v>193.6</c:v>
                      </c:pt>
                      <c:pt idx="443">
                        <c:v>194.4</c:v>
                      </c:pt>
                      <c:pt idx="444">
                        <c:v>195.2</c:v>
                      </c:pt>
                      <c:pt idx="445">
                        <c:v>196</c:v>
                      </c:pt>
                      <c:pt idx="446">
                        <c:v>196.8</c:v>
                      </c:pt>
                      <c:pt idx="447">
                        <c:v>197.6</c:v>
                      </c:pt>
                      <c:pt idx="448">
                        <c:v>198.4</c:v>
                      </c:pt>
                      <c:pt idx="449">
                        <c:v>199.2</c:v>
                      </c:pt>
                      <c:pt idx="450">
                        <c:v>200</c:v>
                      </c:pt>
                      <c:pt idx="451">
                        <c:v>200.8</c:v>
                      </c:pt>
                      <c:pt idx="452">
                        <c:v>201.6</c:v>
                      </c:pt>
                      <c:pt idx="453">
                        <c:v>202.4</c:v>
                      </c:pt>
                      <c:pt idx="454">
                        <c:v>203.2</c:v>
                      </c:pt>
                      <c:pt idx="455">
                        <c:v>204</c:v>
                      </c:pt>
                      <c:pt idx="456">
                        <c:v>204.8</c:v>
                      </c:pt>
                      <c:pt idx="457">
                        <c:v>205.6</c:v>
                      </c:pt>
                      <c:pt idx="458">
                        <c:v>206.4</c:v>
                      </c:pt>
                      <c:pt idx="459">
                        <c:v>207.2</c:v>
                      </c:pt>
                      <c:pt idx="460">
                        <c:v>208</c:v>
                      </c:pt>
                      <c:pt idx="461">
                        <c:v>208.8</c:v>
                      </c:pt>
                      <c:pt idx="462">
                        <c:v>209.6</c:v>
                      </c:pt>
                      <c:pt idx="463">
                        <c:v>210.4</c:v>
                      </c:pt>
                      <c:pt idx="464">
                        <c:v>211.2</c:v>
                      </c:pt>
                      <c:pt idx="465">
                        <c:v>212</c:v>
                      </c:pt>
                      <c:pt idx="466">
                        <c:v>212.8</c:v>
                      </c:pt>
                      <c:pt idx="467">
                        <c:v>213.6</c:v>
                      </c:pt>
                      <c:pt idx="468">
                        <c:v>214.4</c:v>
                      </c:pt>
                      <c:pt idx="469">
                        <c:v>215.2</c:v>
                      </c:pt>
                      <c:pt idx="470">
                        <c:v>216</c:v>
                      </c:pt>
                      <c:pt idx="471">
                        <c:v>216.8</c:v>
                      </c:pt>
                      <c:pt idx="472">
                        <c:v>217.6</c:v>
                      </c:pt>
                      <c:pt idx="473">
                        <c:v>218.4</c:v>
                      </c:pt>
                      <c:pt idx="474">
                        <c:v>219.2</c:v>
                      </c:pt>
                      <c:pt idx="475">
                        <c:v>220</c:v>
                      </c:pt>
                      <c:pt idx="476">
                        <c:v>220.8</c:v>
                      </c:pt>
                      <c:pt idx="477">
                        <c:v>221.6</c:v>
                      </c:pt>
                      <c:pt idx="478">
                        <c:v>222.4</c:v>
                      </c:pt>
                      <c:pt idx="479">
                        <c:v>223.2</c:v>
                      </c:pt>
                      <c:pt idx="480">
                        <c:v>224</c:v>
                      </c:pt>
                      <c:pt idx="481">
                        <c:v>224.8</c:v>
                      </c:pt>
                      <c:pt idx="482">
                        <c:v>225.6</c:v>
                      </c:pt>
                      <c:pt idx="483">
                        <c:v>226.4</c:v>
                      </c:pt>
                      <c:pt idx="484">
                        <c:v>227.2</c:v>
                      </c:pt>
                      <c:pt idx="485">
                        <c:v>228</c:v>
                      </c:pt>
                      <c:pt idx="486">
                        <c:v>228.8</c:v>
                      </c:pt>
                      <c:pt idx="487">
                        <c:v>229.6</c:v>
                      </c:pt>
                      <c:pt idx="488">
                        <c:v>230.4</c:v>
                      </c:pt>
                      <c:pt idx="489">
                        <c:v>231.2</c:v>
                      </c:pt>
                      <c:pt idx="490">
                        <c:v>232</c:v>
                      </c:pt>
                      <c:pt idx="491">
                        <c:v>232.8</c:v>
                      </c:pt>
                      <c:pt idx="492">
                        <c:v>233.6</c:v>
                      </c:pt>
                      <c:pt idx="493">
                        <c:v>234.4</c:v>
                      </c:pt>
                      <c:pt idx="494">
                        <c:v>235.2</c:v>
                      </c:pt>
                      <c:pt idx="495">
                        <c:v>236</c:v>
                      </c:pt>
                      <c:pt idx="496">
                        <c:v>236.8</c:v>
                      </c:pt>
                      <c:pt idx="497">
                        <c:v>237.6</c:v>
                      </c:pt>
                      <c:pt idx="498">
                        <c:v>238.4</c:v>
                      </c:pt>
                      <c:pt idx="499">
                        <c:v>239.2</c:v>
                      </c:pt>
                      <c:pt idx="500">
                        <c:v>240</c:v>
                      </c:pt>
                      <c:pt idx="501">
                        <c:v>240.8</c:v>
                      </c:pt>
                      <c:pt idx="502">
                        <c:v>241.6</c:v>
                      </c:pt>
                      <c:pt idx="503">
                        <c:v>242.4</c:v>
                      </c:pt>
                      <c:pt idx="504">
                        <c:v>243.2</c:v>
                      </c:pt>
                      <c:pt idx="505">
                        <c:v>244</c:v>
                      </c:pt>
                      <c:pt idx="506">
                        <c:v>244.8</c:v>
                      </c:pt>
                      <c:pt idx="507">
                        <c:v>245.6</c:v>
                      </c:pt>
                      <c:pt idx="508">
                        <c:v>246.4</c:v>
                      </c:pt>
                      <c:pt idx="509">
                        <c:v>247.2</c:v>
                      </c:pt>
                      <c:pt idx="510">
                        <c:v>248</c:v>
                      </c:pt>
                      <c:pt idx="511">
                        <c:v>248.8</c:v>
                      </c:pt>
                      <c:pt idx="512">
                        <c:v>249.6</c:v>
                      </c:pt>
                      <c:pt idx="513">
                        <c:v>250.4</c:v>
                      </c:pt>
                      <c:pt idx="514">
                        <c:v>251.2</c:v>
                      </c:pt>
                      <c:pt idx="515">
                        <c:v>252</c:v>
                      </c:pt>
                      <c:pt idx="516">
                        <c:v>252.8</c:v>
                      </c:pt>
                      <c:pt idx="517">
                        <c:v>253.6</c:v>
                      </c:pt>
                      <c:pt idx="518">
                        <c:v>254.4</c:v>
                      </c:pt>
                      <c:pt idx="519">
                        <c:v>255.2</c:v>
                      </c:pt>
                      <c:pt idx="520">
                        <c:v>256</c:v>
                      </c:pt>
                      <c:pt idx="521">
                        <c:v>256.8</c:v>
                      </c:pt>
                      <c:pt idx="522">
                        <c:v>257.60000000000002</c:v>
                      </c:pt>
                      <c:pt idx="523">
                        <c:v>258.39999999999998</c:v>
                      </c:pt>
                      <c:pt idx="524">
                        <c:v>259.2</c:v>
                      </c:pt>
                      <c:pt idx="525">
                        <c:v>260</c:v>
                      </c:pt>
                      <c:pt idx="526">
                        <c:v>260.8</c:v>
                      </c:pt>
                      <c:pt idx="527">
                        <c:v>261.60000000000002</c:v>
                      </c:pt>
                      <c:pt idx="528">
                        <c:v>262.39999999999998</c:v>
                      </c:pt>
                      <c:pt idx="529">
                        <c:v>263.2</c:v>
                      </c:pt>
                      <c:pt idx="530">
                        <c:v>264</c:v>
                      </c:pt>
                      <c:pt idx="531">
                        <c:v>264.8</c:v>
                      </c:pt>
                      <c:pt idx="532">
                        <c:v>265.60000000000002</c:v>
                      </c:pt>
                      <c:pt idx="533">
                        <c:v>266.39999999999998</c:v>
                      </c:pt>
                      <c:pt idx="534">
                        <c:v>267.2</c:v>
                      </c:pt>
                      <c:pt idx="535">
                        <c:v>268</c:v>
                      </c:pt>
                      <c:pt idx="536">
                        <c:v>268.8</c:v>
                      </c:pt>
                      <c:pt idx="537">
                        <c:v>269.60000000000002</c:v>
                      </c:pt>
                      <c:pt idx="538">
                        <c:v>270.39999999999998</c:v>
                      </c:pt>
                      <c:pt idx="539">
                        <c:v>271.2</c:v>
                      </c:pt>
                      <c:pt idx="540">
                        <c:v>272</c:v>
                      </c:pt>
                      <c:pt idx="541">
                        <c:v>272.8</c:v>
                      </c:pt>
                      <c:pt idx="542">
                        <c:v>273.60000000000002</c:v>
                      </c:pt>
                      <c:pt idx="543">
                        <c:v>274.39999999999998</c:v>
                      </c:pt>
                      <c:pt idx="544">
                        <c:v>275.2</c:v>
                      </c:pt>
                      <c:pt idx="545">
                        <c:v>276</c:v>
                      </c:pt>
                      <c:pt idx="546">
                        <c:v>276.8</c:v>
                      </c:pt>
                      <c:pt idx="547">
                        <c:v>277.60000000000002</c:v>
                      </c:pt>
                      <c:pt idx="548">
                        <c:v>278.39999999999998</c:v>
                      </c:pt>
                      <c:pt idx="549">
                        <c:v>279.2</c:v>
                      </c:pt>
                      <c:pt idx="550">
                        <c:v>280</c:v>
                      </c:pt>
                      <c:pt idx="551">
                        <c:v>280.8</c:v>
                      </c:pt>
                      <c:pt idx="552">
                        <c:v>281.60000000000002</c:v>
                      </c:pt>
                      <c:pt idx="553">
                        <c:v>282.39999999999998</c:v>
                      </c:pt>
                      <c:pt idx="554">
                        <c:v>283.2</c:v>
                      </c:pt>
                      <c:pt idx="555">
                        <c:v>284</c:v>
                      </c:pt>
                      <c:pt idx="556">
                        <c:v>284.8</c:v>
                      </c:pt>
                      <c:pt idx="557">
                        <c:v>285.60000000000002</c:v>
                      </c:pt>
                      <c:pt idx="558">
                        <c:v>286.39999999999998</c:v>
                      </c:pt>
                      <c:pt idx="559">
                        <c:v>287.2</c:v>
                      </c:pt>
                      <c:pt idx="560">
                        <c:v>288</c:v>
                      </c:pt>
                      <c:pt idx="561">
                        <c:v>288.8</c:v>
                      </c:pt>
                      <c:pt idx="562">
                        <c:v>289.60000000000002</c:v>
                      </c:pt>
                      <c:pt idx="563">
                        <c:v>290.39999999999998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[1]DynamRot_120gmm!$D$2:$D$700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16.600000000000001</c:v>
                      </c:pt>
                      <c:pt idx="1">
                        <c:v>16.600000000000001</c:v>
                      </c:pt>
                      <c:pt idx="2">
                        <c:v>15.1</c:v>
                      </c:pt>
                      <c:pt idx="3">
                        <c:v>14.4</c:v>
                      </c:pt>
                      <c:pt idx="4">
                        <c:v>13.8</c:v>
                      </c:pt>
                      <c:pt idx="5">
                        <c:v>13.2</c:v>
                      </c:pt>
                      <c:pt idx="6">
                        <c:v>12.5</c:v>
                      </c:pt>
                      <c:pt idx="7">
                        <c:v>12</c:v>
                      </c:pt>
                      <c:pt idx="8">
                        <c:v>11.5</c:v>
                      </c:pt>
                      <c:pt idx="9">
                        <c:v>11</c:v>
                      </c:pt>
                      <c:pt idx="10">
                        <c:v>10.6</c:v>
                      </c:pt>
                      <c:pt idx="11">
                        <c:v>10.1</c:v>
                      </c:pt>
                      <c:pt idx="12">
                        <c:v>9.6999999999999993</c:v>
                      </c:pt>
                      <c:pt idx="13">
                        <c:v>9.3000000000000007</c:v>
                      </c:pt>
                      <c:pt idx="14">
                        <c:v>8.8000000000000007</c:v>
                      </c:pt>
                      <c:pt idx="15">
                        <c:v>8.5</c:v>
                      </c:pt>
                      <c:pt idx="16">
                        <c:v>8.1</c:v>
                      </c:pt>
                      <c:pt idx="17">
                        <c:v>7.7</c:v>
                      </c:pt>
                      <c:pt idx="18">
                        <c:v>7.4</c:v>
                      </c:pt>
                      <c:pt idx="19">
                        <c:v>7.1</c:v>
                      </c:pt>
                      <c:pt idx="20">
                        <c:v>6.7</c:v>
                      </c:pt>
                      <c:pt idx="21">
                        <c:v>6.4</c:v>
                      </c:pt>
                      <c:pt idx="22">
                        <c:v>6.2</c:v>
                      </c:pt>
                      <c:pt idx="23">
                        <c:v>5.9</c:v>
                      </c:pt>
                      <c:pt idx="24">
                        <c:v>5.6</c:v>
                      </c:pt>
                      <c:pt idx="25">
                        <c:v>5.3</c:v>
                      </c:pt>
                      <c:pt idx="26">
                        <c:v>5.0999999999999996</c:v>
                      </c:pt>
                      <c:pt idx="27">
                        <c:v>4.8</c:v>
                      </c:pt>
                      <c:pt idx="28">
                        <c:v>4.5999999999999996</c:v>
                      </c:pt>
                      <c:pt idx="29">
                        <c:v>4.4000000000000004</c:v>
                      </c:pt>
                      <c:pt idx="30">
                        <c:v>4.2</c:v>
                      </c:pt>
                      <c:pt idx="31">
                        <c:v>4</c:v>
                      </c:pt>
                      <c:pt idx="32">
                        <c:v>3.8</c:v>
                      </c:pt>
                      <c:pt idx="33">
                        <c:v>3.6</c:v>
                      </c:pt>
                      <c:pt idx="34">
                        <c:v>3.4</c:v>
                      </c:pt>
                      <c:pt idx="35">
                        <c:v>3.2</c:v>
                      </c:pt>
                      <c:pt idx="36">
                        <c:v>3</c:v>
                      </c:pt>
                      <c:pt idx="37">
                        <c:v>2.9</c:v>
                      </c:pt>
                      <c:pt idx="38">
                        <c:v>2.7</c:v>
                      </c:pt>
                      <c:pt idx="39">
                        <c:v>2.5</c:v>
                      </c:pt>
                      <c:pt idx="40">
                        <c:v>2.4</c:v>
                      </c:pt>
                      <c:pt idx="41">
                        <c:v>2.2000000000000002</c:v>
                      </c:pt>
                      <c:pt idx="42">
                        <c:v>2</c:v>
                      </c:pt>
                      <c:pt idx="43">
                        <c:v>1.8</c:v>
                      </c:pt>
                      <c:pt idx="44">
                        <c:v>1.7</c:v>
                      </c:pt>
                      <c:pt idx="45">
                        <c:v>1.5</c:v>
                      </c:pt>
                      <c:pt idx="46">
                        <c:v>1.3</c:v>
                      </c:pt>
                      <c:pt idx="47">
                        <c:v>1.1000000000000001</c:v>
                      </c:pt>
                      <c:pt idx="48">
                        <c:v>1</c:v>
                      </c:pt>
                      <c:pt idx="49">
                        <c:v>1</c:v>
                      </c:pt>
                      <c:pt idx="50">
                        <c:v>0.9</c:v>
                      </c:pt>
                      <c:pt idx="51">
                        <c:v>0.7</c:v>
                      </c:pt>
                      <c:pt idx="52">
                        <c:v>0.6</c:v>
                      </c:pt>
                      <c:pt idx="53">
                        <c:v>0.6</c:v>
                      </c:pt>
                      <c:pt idx="54">
                        <c:v>0.5</c:v>
                      </c:pt>
                      <c:pt idx="55">
                        <c:v>0.3</c:v>
                      </c:pt>
                      <c:pt idx="56">
                        <c:v>0.2</c:v>
                      </c:pt>
                      <c:pt idx="57">
                        <c:v>0</c:v>
                      </c:pt>
                      <c:pt idx="58">
                        <c:v>0.2</c:v>
                      </c:pt>
                      <c:pt idx="59">
                        <c:v>359.8</c:v>
                      </c:pt>
                      <c:pt idx="60">
                        <c:v>359.9</c:v>
                      </c:pt>
                      <c:pt idx="61">
                        <c:v>359.7</c:v>
                      </c:pt>
                      <c:pt idx="62">
                        <c:v>359.7</c:v>
                      </c:pt>
                      <c:pt idx="63">
                        <c:v>359.5</c:v>
                      </c:pt>
                      <c:pt idx="64">
                        <c:v>359.4</c:v>
                      </c:pt>
                      <c:pt idx="65">
                        <c:v>359.3</c:v>
                      </c:pt>
                      <c:pt idx="66">
                        <c:v>359.3</c:v>
                      </c:pt>
                      <c:pt idx="67">
                        <c:v>359.2</c:v>
                      </c:pt>
                      <c:pt idx="68">
                        <c:v>359.1</c:v>
                      </c:pt>
                      <c:pt idx="69">
                        <c:v>359</c:v>
                      </c:pt>
                      <c:pt idx="70">
                        <c:v>358.9</c:v>
                      </c:pt>
                      <c:pt idx="71">
                        <c:v>358.8</c:v>
                      </c:pt>
                      <c:pt idx="72">
                        <c:v>358.7</c:v>
                      </c:pt>
                      <c:pt idx="73">
                        <c:v>358.7</c:v>
                      </c:pt>
                      <c:pt idx="74">
                        <c:v>358.6</c:v>
                      </c:pt>
                      <c:pt idx="75">
                        <c:v>358.5</c:v>
                      </c:pt>
                      <c:pt idx="76">
                        <c:v>358.4</c:v>
                      </c:pt>
                      <c:pt idx="77">
                        <c:v>358.4</c:v>
                      </c:pt>
                      <c:pt idx="78">
                        <c:v>358.3</c:v>
                      </c:pt>
                      <c:pt idx="79">
                        <c:v>358.2</c:v>
                      </c:pt>
                      <c:pt idx="80">
                        <c:v>358.1</c:v>
                      </c:pt>
                      <c:pt idx="81">
                        <c:v>358.1</c:v>
                      </c:pt>
                      <c:pt idx="82">
                        <c:v>358</c:v>
                      </c:pt>
                      <c:pt idx="83">
                        <c:v>357.9</c:v>
                      </c:pt>
                      <c:pt idx="84">
                        <c:v>357.9</c:v>
                      </c:pt>
                      <c:pt idx="85">
                        <c:v>357.8</c:v>
                      </c:pt>
                      <c:pt idx="86">
                        <c:v>357.7</c:v>
                      </c:pt>
                      <c:pt idx="87">
                        <c:v>357.7</c:v>
                      </c:pt>
                      <c:pt idx="88">
                        <c:v>357.6</c:v>
                      </c:pt>
                      <c:pt idx="89">
                        <c:v>357.5</c:v>
                      </c:pt>
                      <c:pt idx="90">
                        <c:v>357.5</c:v>
                      </c:pt>
                      <c:pt idx="91">
                        <c:v>357.4</c:v>
                      </c:pt>
                      <c:pt idx="92">
                        <c:v>357.4</c:v>
                      </c:pt>
                      <c:pt idx="93">
                        <c:v>357.3</c:v>
                      </c:pt>
                      <c:pt idx="94">
                        <c:v>357.2</c:v>
                      </c:pt>
                      <c:pt idx="95">
                        <c:v>357.2</c:v>
                      </c:pt>
                      <c:pt idx="96">
                        <c:v>357.1</c:v>
                      </c:pt>
                      <c:pt idx="97">
                        <c:v>357.1</c:v>
                      </c:pt>
                      <c:pt idx="98">
                        <c:v>357</c:v>
                      </c:pt>
                      <c:pt idx="99">
                        <c:v>357</c:v>
                      </c:pt>
                      <c:pt idx="100">
                        <c:v>356.9</c:v>
                      </c:pt>
                      <c:pt idx="101">
                        <c:v>356.9</c:v>
                      </c:pt>
                      <c:pt idx="102">
                        <c:v>356.8</c:v>
                      </c:pt>
                      <c:pt idx="103">
                        <c:v>356.8</c:v>
                      </c:pt>
                      <c:pt idx="104">
                        <c:v>356.7</c:v>
                      </c:pt>
                      <c:pt idx="105">
                        <c:v>356.7</c:v>
                      </c:pt>
                      <c:pt idx="106">
                        <c:v>356.6</c:v>
                      </c:pt>
                      <c:pt idx="107">
                        <c:v>356.6</c:v>
                      </c:pt>
                      <c:pt idx="108">
                        <c:v>356.5</c:v>
                      </c:pt>
                      <c:pt idx="109">
                        <c:v>356.5</c:v>
                      </c:pt>
                      <c:pt idx="110">
                        <c:v>356.4</c:v>
                      </c:pt>
                      <c:pt idx="111">
                        <c:v>356.4</c:v>
                      </c:pt>
                      <c:pt idx="112">
                        <c:v>356.3</c:v>
                      </c:pt>
                      <c:pt idx="113">
                        <c:v>356.3</c:v>
                      </c:pt>
                      <c:pt idx="114">
                        <c:v>356.3</c:v>
                      </c:pt>
                      <c:pt idx="115">
                        <c:v>356.2</c:v>
                      </c:pt>
                      <c:pt idx="116">
                        <c:v>356.2</c:v>
                      </c:pt>
                      <c:pt idx="117">
                        <c:v>356.1</c:v>
                      </c:pt>
                      <c:pt idx="118">
                        <c:v>356.1</c:v>
                      </c:pt>
                      <c:pt idx="119">
                        <c:v>356.1</c:v>
                      </c:pt>
                      <c:pt idx="120">
                        <c:v>356</c:v>
                      </c:pt>
                      <c:pt idx="121">
                        <c:v>356</c:v>
                      </c:pt>
                      <c:pt idx="122">
                        <c:v>355.9</c:v>
                      </c:pt>
                      <c:pt idx="123">
                        <c:v>355.9</c:v>
                      </c:pt>
                      <c:pt idx="124">
                        <c:v>355.9</c:v>
                      </c:pt>
                      <c:pt idx="125">
                        <c:v>355.8</c:v>
                      </c:pt>
                      <c:pt idx="126">
                        <c:v>355.8</c:v>
                      </c:pt>
                      <c:pt idx="127">
                        <c:v>355.8</c:v>
                      </c:pt>
                      <c:pt idx="128">
                        <c:v>355.7</c:v>
                      </c:pt>
                      <c:pt idx="129">
                        <c:v>355.7</c:v>
                      </c:pt>
                      <c:pt idx="130">
                        <c:v>355.7</c:v>
                      </c:pt>
                      <c:pt idx="131">
                        <c:v>355.6</c:v>
                      </c:pt>
                      <c:pt idx="132">
                        <c:v>355.6</c:v>
                      </c:pt>
                      <c:pt idx="133">
                        <c:v>355.6</c:v>
                      </c:pt>
                      <c:pt idx="134">
                        <c:v>355.5</c:v>
                      </c:pt>
                      <c:pt idx="135">
                        <c:v>355.5</c:v>
                      </c:pt>
                      <c:pt idx="136">
                        <c:v>355.5</c:v>
                      </c:pt>
                      <c:pt idx="137">
                        <c:v>355.5</c:v>
                      </c:pt>
                      <c:pt idx="138">
                        <c:v>355.4</c:v>
                      </c:pt>
                      <c:pt idx="139">
                        <c:v>355.4</c:v>
                      </c:pt>
                      <c:pt idx="140">
                        <c:v>355.4</c:v>
                      </c:pt>
                      <c:pt idx="141">
                        <c:v>355.3</c:v>
                      </c:pt>
                      <c:pt idx="142">
                        <c:v>355.3</c:v>
                      </c:pt>
                      <c:pt idx="143">
                        <c:v>355.3</c:v>
                      </c:pt>
                      <c:pt idx="144">
                        <c:v>355.3</c:v>
                      </c:pt>
                      <c:pt idx="145">
                        <c:v>355.2</c:v>
                      </c:pt>
                      <c:pt idx="146">
                        <c:v>355.2</c:v>
                      </c:pt>
                      <c:pt idx="147">
                        <c:v>355.2</c:v>
                      </c:pt>
                      <c:pt idx="148">
                        <c:v>355.2</c:v>
                      </c:pt>
                      <c:pt idx="149">
                        <c:v>355.1</c:v>
                      </c:pt>
                      <c:pt idx="150">
                        <c:v>355.1</c:v>
                      </c:pt>
                      <c:pt idx="151">
                        <c:v>355.1</c:v>
                      </c:pt>
                      <c:pt idx="152">
                        <c:v>355.1</c:v>
                      </c:pt>
                      <c:pt idx="153">
                        <c:v>355</c:v>
                      </c:pt>
                      <c:pt idx="154">
                        <c:v>355</c:v>
                      </c:pt>
                      <c:pt idx="155">
                        <c:v>355</c:v>
                      </c:pt>
                      <c:pt idx="156">
                        <c:v>354.9</c:v>
                      </c:pt>
                      <c:pt idx="157">
                        <c:v>354.9</c:v>
                      </c:pt>
                      <c:pt idx="158">
                        <c:v>354.9</c:v>
                      </c:pt>
                      <c:pt idx="159">
                        <c:v>354.9</c:v>
                      </c:pt>
                      <c:pt idx="160">
                        <c:v>354.8</c:v>
                      </c:pt>
                      <c:pt idx="161">
                        <c:v>354.8</c:v>
                      </c:pt>
                      <c:pt idx="162">
                        <c:v>354.8</c:v>
                      </c:pt>
                      <c:pt idx="163">
                        <c:v>354.7</c:v>
                      </c:pt>
                      <c:pt idx="164">
                        <c:v>354.6</c:v>
                      </c:pt>
                      <c:pt idx="165">
                        <c:v>354.5</c:v>
                      </c:pt>
                      <c:pt idx="166">
                        <c:v>354.4</c:v>
                      </c:pt>
                      <c:pt idx="167">
                        <c:v>354.3</c:v>
                      </c:pt>
                      <c:pt idx="168">
                        <c:v>354.3</c:v>
                      </c:pt>
                      <c:pt idx="169">
                        <c:v>354.3</c:v>
                      </c:pt>
                      <c:pt idx="170">
                        <c:v>354.3</c:v>
                      </c:pt>
                      <c:pt idx="171">
                        <c:v>354.3</c:v>
                      </c:pt>
                      <c:pt idx="172">
                        <c:v>354.2</c:v>
                      </c:pt>
                      <c:pt idx="173">
                        <c:v>354.2</c:v>
                      </c:pt>
                      <c:pt idx="174">
                        <c:v>354.1</c:v>
                      </c:pt>
                      <c:pt idx="175">
                        <c:v>354.1</c:v>
                      </c:pt>
                      <c:pt idx="176">
                        <c:v>354.1</c:v>
                      </c:pt>
                      <c:pt idx="177">
                        <c:v>354</c:v>
                      </c:pt>
                      <c:pt idx="178">
                        <c:v>354</c:v>
                      </c:pt>
                      <c:pt idx="179">
                        <c:v>354</c:v>
                      </c:pt>
                      <c:pt idx="180">
                        <c:v>354</c:v>
                      </c:pt>
                      <c:pt idx="181">
                        <c:v>354</c:v>
                      </c:pt>
                      <c:pt idx="182">
                        <c:v>354</c:v>
                      </c:pt>
                      <c:pt idx="183">
                        <c:v>354</c:v>
                      </c:pt>
                      <c:pt idx="184">
                        <c:v>354</c:v>
                      </c:pt>
                      <c:pt idx="185">
                        <c:v>354.1</c:v>
                      </c:pt>
                      <c:pt idx="186">
                        <c:v>354.1</c:v>
                      </c:pt>
                      <c:pt idx="187">
                        <c:v>354.1</c:v>
                      </c:pt>
                      <c:pt idx="188">
                        <c:v>354.1</c:v>
                      </c:pt>
                      <c:pt idx="189">
                        <c:v>354.1</c:v>
                      </c:pt>
                      <c:pt idx="190">
                        <c:v>354.1</c:v>
                      </c:pt>
                      <c:pt idx="191">
                        <c:v>354</c:v>
                      </c:pt>
                      <c:pt idx="192">
                        <c:v>354</c:v>
                      </c:pt>
                      <c:pt idx="193">
                        <c:v>353.9</c:v>
                      </c:pt>
                      <c:pt idx="194">
                        <c:v>353.8</c:v>
                      </c:pt>
                      <c:pt idx="195">
                        <c:v>353.8</c:v>
                      </c:pt>
                      <c:pt idx="196">
                        <c:v>353.7</c:v>
                      </c:pt>
                      <c:pt idx="197">
                        <c:v>353.6</c:v>
                      </c:pt>
                      <c:pt idx="198">
                        <c:v>353.6</c:v>
                      </c:pt>
                      <c:pt idx="199">
                        <c:v>353.6</c:v>
                      </c:pt>
                      <c:pt idx="200">
                        <c:v>353.5</c:v>
                      </c:pt>
                      <c:pt idx="201">
                        <c:v>353.5</c:v>
                      </c:pt>
                      <c:pt idx="202">
                        <c:v>353.5</c:v>
                      </c:pt>
                      <c:pt idx="203">
                        <c:v>353.5</c:v>
                      </c:pt>
                      <c:pt idx="204">
                        <c:v>353.5</c:v>
                      </c:pt>
                      <c:pt idx="205">
                        <c:v>353.6</c:v>
                      </c:pt>
                      <c:pt idx="206">
                        <c:v>353.5</c:v>
                      </c:pt>
                      <c:pt idx="207">
                        <c:v>353.5</c:v>
                      </c:pt>
                      <c:pt idx="208">
                        <c:v>353.4</c:v>
                      </c:pt>
                      <c:pt idx="209">
                        <c:v>353.5</c:v>
                      </c:pt>
                      <c:pt idx="210">
                        <c:v>353.6</c:v>
                      </c:pt>
                      <c:pt idx="211">
                        <c:v>353.6</c:v>
                      </c:pt>
                      <c:pt idx="212">
                        <c:v>353.6</c:v>
                      </c:pt>
                      <c:pt idx="213">
                        <c:v>353.6</c:v>
                      </c:pt>
                      <c:pt idx="214">
                        <c:v>353.6</c:v>
                      </c:pt>
                      <c:pt idx="215">
                        <c:v>353.7</c:v>
                      </c:pt>
                      <c:pt idx="216">
                        <c:v>353.7</c:v>
                      </c:pt>
                      <c:pt idx="217">
                        <c:v>353.7</c:v>
                      </c:pt>
                      <c:pt idx="218">
                        <c:v>353.7</c:v>
                      </c:pt>
                      <c:pt idx="219">
                        <c:v>353.7</c:v>
                      </c:pt>
                      <c:pt idx="220">
                        <c:v>353.7</c:v>
                      </c:pt>
                      <c:pt idx="221">
                        <c:v>353.6</c:v>
                      </c:pt>
                      <c:pt idx="222">
                        <c:v>353.6</c:v>
                      </c:pt>
                      <c:pt idx="223">
                        <c:v>353.5</c:v>
                      </c:pt>
                      <c:pt idx="224">
                        <c:v>353.4</c:v>
                      </c:pt>
                      <c:pt idx="225">
                        <c:v>353.4</c:v>
                      </c:pt>
                      <c:pt idx="226">
                        <c:v>353.4</c:v>
                      </c:pt>
                      <c:pt idx="227">
                        <c:v>353.4</c:v>
                      </c:pt>
                      <c:pt idx="228">
                        <c:v>353.4</c:v>
                      </c:pt>
                      <c:pt idx="229">
                        <c:v>353.5</c:v>
                      </c:pt>
                      <c:pt idx="230">
                        <c:v>353.5</c:v>
                      </c:pt>
                      <c:pt idx="231">
                        <c:v>353.5</c:v>
                      </c:pt>
                      <c:pt idx="232">
                        <c:v>353.6</c:v>
                      </c:pt>
                      <c:pt idx="233">
                        <c:v>353.6</c:v>
                      </c:pt>
                      <c:pt idx="234">
                        <c:v>353.6</c:v>
                      </c:pt>
                      <c:pt idx="235">
                        <c:v>353.6</c:v>
                      </c:pt>
                      <c:pt idx="236">
                        <c:v>353.6</c:v>
                      </c:pt>
                      <c:pt idx="237">
                        <c:v>353.6</c:v>
                      </c:pt>
                      <c:pt idx="238">
                        <c:v>353.6</c:v>
                      </c:pt>
                      <c:pt idx="239">
                        <c:v>353.6</c:v>
                      </c:pt>
                      <c:pt idx="240">
                        <c:v>353.6</c:v>
                      </c:pt>
                      <c:pt idx="241">
                        <c:v>353.6</c:v>
                      </c:pt>
                      <c:pt idx="242">
                        <c:v>353.6</c:v>
                      </c:pt>
                      <c:pt idx="243">
                        <c:v>353.6</c:v>
                      </c:pt>
                      <c:pt idx="244">
                        <c:v>353.6</c:v>
                      </c:pt>
                      <c:pt idx="245">
                        <c:v>353.6</c:v>
                      </c:pt>
                      <c:pt idx="246">
                        <c:v>353.5</c:v>
                      </c:pt>
                      <c:pt idx="247">
                        <c:v>353.5</c:v>
                      </c:pt>
                      <c:pt idx="248">
                        <c:v>353.5</c:v>
                      </c:pt>
                      <c:pt idx="249">
                        <c:v>353.5</c:v>
                      </c:pt>
                      <c:pt idx="250">
                        <c:v>353.5</c:v>
                      </c:pt>
                      <c:pt idx="251">
                        <c:v>353.5</c:v>
                      </c:pt>
                      <c:pt idx="252">
                        <c:v>353.5</c:v>
                      </c:pt>
                      <c:pt idx="253">
                        <c:v>353.5</c:v>
                      </c:pt>
                      <c:pt idx="254">
                        <c:v>353.5</c:v>
                      </c:pt>
                      <c:pt idx="255">
                        <c:v>353.5</c:v>
                      </c:pt>
                      <c:pt idx="256">
                        <c:v>353.5</c:v>
                      </c:pt>
                      <c:pt idx="257">
                        <c:v>353.5</c:v>
                      </c:pt>
                      <c:pt idx="258">
                        <c:v>353.5</c:v>
                      </c:pt>
                      <c:pt idx="259">
                        <c:v>353.5</c:v>
                      </c:pt>
                      <c:pt idx="260">
                        <c:v>353.5</c:v>
                      </c:pt>
                      <c:pt idx="261">
                        <c:v>353.5</c:v>
                      </c:pt>
                      <c:pt idx="262">
                        <c:v>353.5</c:v>
                      </c:pt>
                      <c:pt idx="263">
                        <c:v>353.5</c:v>
                      </c:pt>
                      <c:pt idx="264">
                        <c:v>353.5</c:v>
                      </c:pt>
                      <c:pt idx="265">
                        <c:v>353.5</c:v>
                      </c:pt>
                      <c:pt idx="266">
                        <c:v>353.5</c:v>
                      </c:pt>
                      <c:pt idx="267">
                        <c:v>353.5</c:v>
                      </c:pt>
                      <c:pt idx="268">
                        <c:v>353.5</c:v>
                      </c:pt>
                      <c:pt idx="269">
                        <c:v>353.5</c:v>
                      </c:pt>
                      <c:pt idx="270">
                        <c:v>353.5</c:v>
                      </c:pt>
                      <c:pt idx="271">
                        <c:v>353.5</c:v>
                      </c:pt>
                      <c:pt idx="272">
                        <c:v>353.4</c:v>
                      </c:pt>
                      <c:pt idx="273">
                        <c:v>353.4</c:v>
                      </c:pt>
                      <c:pt idx="274">
                        <c:v>353.4</c:v>
                      </c:pt>
                      <c:pt idx="275">
                        <c:v>353.4</c:v>
                      </c:pt>
                      <c:pt idx="276">
                        <c:v>353.4</c:v>
                      </c:pt>
                      <c:pt idx="277">
                        <c:v>353.4</c:v>
                      </c:pt>
                      <c:pt idx="278">
                        <c:v>353.4</c:v>
                      </c:pt>
                      <c:pt idx="279">
                        <c:v>353.4</c:v>
                      </c:pt>
                      <c:pt idx="280">
                        <c:v>353.4</c:v>
                      </c:pt>
                      <c:pt idx="281">
                        <c:v>353.3</c:v>
                      </c:pt>
                      <c:pt idx="282">
                        <c:v>353.3</c:v>
                      </c:pt>
                      <c:pt idx="283">
                        <c:v>353.3</c:v>
                      </c:pt>
                      <c:pt idx="284">
                        <c:v>353.3</c:v>
                      </c:pt>
                      <c:pt idx="285">
                        <c:v>353.3</c:v>
                      </c:pt>
                      <c:pt idx="286">
                        <c:v>353.3</c:v>
                      </c:pt>
                      <c:pt idx="287">
                        <c:v>353.3</c:v>
                      </c:pt>
                      <c:pt idx="288">
                        <c:v>353.3</c:v>
                      </c:pt>
                      <c:pt idx="289">
                        <c:v>353.4</c:v>
                      </c:pt>
                      <c:pt idx="290">
                        <c:v>353.4</c:v>
                      </c:pt>
                      <c:pt idx="291">
                        <c:v>353.4</c:v>
                      </c:pt>
                      <c:pt idx="292">
                        <c:v>353.4</c:v>
                      </c:pt>
                      <c:pt idx="293">
                        <c:v>353.4</c:v>
                      </c:pt>
                      <c:pt idx="294">
                        <c:v>353.3</c:v>
                      </c:pt>
                      <c:pt idx="295">
                        <c:v>353.3</c:v>
                      </c:pt>
                      <c:pt idx="296">
                        <c:v>353.3</c:v>
                      </c:pt>
                      <c:pt idx="297">
                        <c:v>353.3</c:v>
                      </c:pt>
                      <c:pt idx="298">
                        <c:v>353.3</c:v>
                      </c:pt>
                      <c:pt idx="299">
                        <c:v>353.2</c:v>
                      </c:pt>
                      <c:pt idx="300">
                        <c:v>353.2</c:v>
                      </c:pt>
                      <c:pt idx="301">
                        <c:v>353.2</c:v>
                      </c:pt>
                      <c:pt idx="302">
                        <c:v>353.2</c:v>
                      </c:pt>
                      <c:pt idx="303">
                        <c:v>353.2</c:v>
                      </c:pt>
                      <c:pt idx="304">
                        <c:v>353.2</c:v>
                      </c:pt>
                      <c:pt idx="305">
                        <c:v>353.2</c:v>
                      </c:pt>
                      <c:pt idx="306">
                        <c:v>353.2</c:v>
                      </c:pt>
                      <c:pt idx="307">
                        <c:v>353.2</c:v>
                      </c:pt>
                      <c:pt idx="308">
                        <c:v>353.2</c:v>
                      </c:pt>
                      <c:pt idx="309">
                        <c:v>353.2</c:v>
                      </c:pt>
                      <c:pt idx="310">
                        <c:v>353.2</c:v>
                      </c:pt>
                      <c:pt idx="311">
                        <c:v>353.2</c:v>
                      </c:pt>
                      <c:pt idx="312">
                        <c:v>353.2</c:v>
                      </c:pt>
                      <c:pt idx="313">
                        <c:v>353.2</c:v>
                      </c:pt>
                      <c:pt idx="314">
                        <c:v>353.2</c:v>
                      </c:pt>
                      <c:pt idx="315">
                        <c:v>353.2</c:v>
                      </c:pt>
                      <c:pt idx="316">
                        <c:v>353.2</c:v>
                      </c:pt>
                      <c:pt idx="317">
                        <c:v>353.1</c:v>
                      </c:pt>
                      <c:pt idx="318">
                        <c:v>353.1</c:v>
                      </c:pt>
                      <c:pt idx="319">
                        <c:v>353.1</c:v>
                      </c:pt>
                      <c:pt idx="320">
                        <c:v>353.1</c:v>
                      </c:pt>
                      <c:pt idx="321">
                        <c:v>353.1</c:v>
                      </c:pt>
                      <c:pt idx="322">
                        <c:v>353.1</c:v>
                      </c:pt>
                      <c:pt idx="323">
                        <c:v>353.1</c:v>
                      </c:pt>
                      <c:pt idx="324">
                        <c:v>353.2</c:v>
                      </c:pt>
                      <c:pt idx="325">
                        <c:v>353.2</c:v>
                      </c:pt>
                      <c:pt idx="326">
                        <c:v>353.1</c:v>
                      </c:pt>
                      <c:pt idx="327">
                        <c:v>353.1</c:v>
                      </c:pt>
                      <c:pt idx="328">
                        <c:v>353.1</c:v>
                      </c:pt>
                      <c:pt idx="329">
                        <c:v>353.1</c:v>
                      </c:pt>
                      <c:pt idx="330">
                        <c:v>353.1</c:v>
                      </c:pt>
                      <c:pt idx="331">
                        <c:v>353.1</c:v>
                      </c:pt>
                      <c:pt idx="332">
                        <c:v>353.1</c:v>
                      </c:pt>
                      <c:pt idx="333">
                        <c:v>353.1</c:v>
                      </c:pt>
                      <c:pt idx="334">
                        <c:v>353.1</c:v>
                      </c:pt>
                      <c:pt idx="335">
                        <c:v>353.1</c:v>
                      </c:pt>
                      <c:pt idx="336">
                        <c:v>353.1</c:v>
                      </c:pt>
                      <c:pt idx="337">
                        <c:v>353.1</c:v>
                      </c:pt>
                      <c:pt idx="338">
                        <c:v>353.1</c:v>
                      </c:pt>
                      <c:pt idx="339">
                        <c:v>353.1</c:v>
                      </c:pt>
                      <c:pt idx="340">
                        <c:v>353.1</c:v>
                      </c:pt>
                      <c:pt idx="341">
                        <c:v>353.1</c:v>
                      </c:pt>
                      <c:pt idx="342">
                        <c:v>353.1</c:v>
                      </c:pt>
                      <c:pt idx="343">
                        <c:v>353.1</c:v>
                      </c:pt>
                      <c:pt idx="344">
                        <c:v>353.1</c:v>
                      </c:pt>
                      <c:pt idx="345">
                        <c:v>353.1</c:v>
                      </c:pt>
                      <c:pt idx="346">
                        <c:v>353</c:v>
                      </c:pt>
                      <c:pt idx="347">
                        <c:v>353</c:v>
                      </c:pt>
                      <c:pt idx="348">
                        <c:v>353</c:v>
                      </c:pt>
                      <c:pt idx="349">
                        <c:v>353</c:v>
                      </c:pt>
                      <c:pt idx="350">
                        <c:v>353</c:v>
                      </c:pt>
                      <c:pt idx="351">
                        <c:v>353</c:v>
                      </c:pt>
                      <c:pt idx="352">
                        <c:v>353</c:v>
                      </c:pt>
                      <c:pt idx="353">
                        <c:v>352.9</c:v>
                      </c:pt>
                      <c:pt idx="354">
                        <c:v>352.9</c:v>
                      </c:pt>
                      <c:pt idx="355">
                        <c:v>352.9</c:v>
                      </c:pt>
                      <c:pt idx="356">
                        <c:v>352.9</c:v>
                      </c:pt>
                      <c:pt idx="357">
                        <c:v>353</c:v>
                      </c:pt>
                      <c:pt idx="358">
                        <c:v>353.1</c:v>
                      </c:pt>
                      <c:pt idx="359">
                        <c:v>353.1</c:v>
                      </c:pt>
                      <c:pt idx="360">
                        <c:v>353</c:v>
                      </c:pt>
                      <c:pt idx="361">
                        <c:v>353</c:v>
                      </c:pt>
                      <c:pt idx="362">
                        <c:v>352.9</c:v>
                      </c:pt>
                      <c:pt idx="363">
                        <c:v>352.9</c:v>
                      </c:pt>
                      <c:pt idx="364">
                        <c:v>353</c:v>
                      </c:pt>
                      <c:pt idx="365">
                        <c:v>353</c:v>
                      </c:pt>
                      <c:pt idx="366">
                        <c:v>352.9</c:v>
                      </c:pt>
                      <c:pt idx="367">
                        <c:v>352.9</c:v>
                      </c:pt>
                      <c:pt idx="368">
                        <c:v>352.9</c:v>
                      </c:pt>
                      <c:pt idx="369">
                        <c:v>352.9</c:v>
                      </c:pt>
                      <c:pt idx="370">
                        <c:v>352.9</c:v>
                      </c:pt>
                      <c:pt idx="371">
                        <c:v>353</c:v>
                      </c:pt>
                      <c:pt idx="372">
                        <c:v>353</c:v>
                      </c:pt>
                      <c:pt idx="373">
                        <c:v>353</c:v>
                      </c:pt>
                      <c:pt idx="374">
                        <c:v>353</c:v>
                      </c:pt>
                      <c:pt idx="375">
                        <c:v>353</c:v>
                      </c:pt>
                      <c:pt idx="376">
                        <c:v>353</c:v>
                      </c:pt>
                      <c:pt idx="377">
                        <c:v>353</c:v>
                      </c:pt>
                      <c:pt idx="378">
                        <c:v>353</c:v>
                      </c:pt>
                      <c:pt idx="379">
                        <c:v>353</c:v>
                      </c:pt>
                      <c:pt idx="380">
                        <c:v>353</c:v>
                      </c:pt>
                      <c:pt idx="381">
                        <c:v>353</c:v>
                      </c:pt>
                      <c:pt idx="382">
                        <c:v>353</c:v>
                      </c:pt>
                      <c:pt idx="383">
                        <c:v>352.9</c:v>
                      </c:pt>
                      <c:pt idx="384">
                        <c:v>352.8</c:v>
                      </c:pt>
                      <c:pt idx="385">
                        <c:v>352.8</c:v>
                      </c:pt>
                      <c:pt idx="386">
                        <c:v>352.9</c:v>
                      </c:pt>
                      <c:pt idx="387">
                        <c:v>352.9</c:v>
                      </c:pt>
                      <c:pt idx="388">
                        <c:v>352.9</c:v>
                      </c:pt>
                      <c:pt idx="389">
                        <c:v>352.9</c:v>
                      </c:pt>
                      <c:pt idx="390">
                        <c:v>353</c:v>
                      </c:pt>
                      <c:pt idx="391">
                        <c:v>353</c:v>
                      </c:pt>
                      <c:pt idx="392">
                        <c:v>353</c:v>
                      </c:pt>
                      <c:pt idx="393">
                        <c:v>353</c:v>
                      </c:pt>
                      <c:pt idx="394">
                        <c:v>353</c:v>
                      </c:pt>
                      <c:pt idx="395">
                        <c:v>353</c:v>
                      </c:pt>
                      <c:pt idx="396">
                        <c:v>353</c:v>
                      </c:pt>
                      <c:pt idx="397">
                        <c:v>353</c:v>
                      </c:pt>
                      <c:pt idx="398">
                        <c:v>353</c:v>
                      </c:pt>
                      <c:pt idx="399">
                        <c:v>353</c:v>
                      </c:pt>
                      <c:pt idx="400">
                        <c:v>353</c:v>
                      </c:pt>
                      <c:pt idx="401">
                        <c:v>353</c:v>
                      </c:pt>
                      <c:pt idx="402">
                        <c:v>352.9</c:v>
                      </c:pt>
                      <c:pt idx="403">
                        <c:v>352.9</c:v>
                      </c:pt>
                      <c:pt idx="404">
                        <c:v>352.9</c:v>
                      </c:pt>
                      <c:pt idx="405">
                        <c:v>352.9</c:v>
                      </c:pt>
                      <c:pt idx="406">
                        <c:v>352.9</c:v>
                      </c:pt>
                      <c:pt idx="407">
                        <c:v>353</c:v>
                      </c:pt>
                      <c:pt idx="408">
                        <c:v>353</c:v>
                      </c:pt>
                      <c:pt idx="409">
                        <c:v>353</c:v>
                      </c:pt>
                      <c:pt idx="410">
                        <c:v>353</c:v>
                      </c:pt>
                      <c:pt idx="411">
                        <c:v>353</c:v>
                      </c:pt>
                      <c:pt idx="412">
                        <c:v>353</c:v>
                      </c:pt>
                      <c:pt idx="413">
                        <c:v>353</c:v>
                      </c:pt>
                      <c:pt idx="414">
                        <c:v>353</c:v>
                      </c:pt>
                      <c:pt idx="415">
                        <c:v>353</c:v>
                      </c:pt>
                      <c:pt idx="416">
                        <c:v>353</c:v>
                      </c:pt>
                      <c:pt idx="417">
                        <c:v>353.1</c:v>
                      </c:pt>
                      <c:pt idx="418">
                        <c:v>353.1</c:v>
                      </c:pt>
                      <c:pt idx="419">
                        <c:v>352.9</c:v>
                      </c:pt>
                      <c:pt idx="420">
                        <c:v>352.8</c:v>
                      </c:pt>
                      <c:pt idx="421">
                        <c:v>353</c:v>
                      </c:pt>
                      <c:pt idx="422">
                        <c:v>352.7</c:v>
                      </c:pt>
                      <c:pt idx="423">
                        <c:v>352.9</c:v>
                      </c:pt>
                      <c:pt idx="424">
                        <c:v>352.8</c:v>
                      </c:pt>
                      <c:pt idx="425">
                        <c:v>352.5</c:v>
                      </c:pt>
                      <c:pt idx="426">
                        <c:v>352.6</c:v>
                      </c:pt>
                      <c:pt idx="427">
                        <c:v>352.6</c:v>
                      </c:pt>
                      <c:pt idx="428">
                        <c:v>352.6</c:v>
                      </c:pt>
                      <c:pt idx="429">
                        <c:v>352.6</c:v>
                      </c:pt>
                      <c:pt idx="430">
                        <c:v>352.7</c:v>
                      </c:pt>
                      <c:pt idx="431">
                        <c:v>352.8</c:v>
                      </c:pt>
                      <c:pt idx="432">
                        <c:v>352.9</c:v>
                      </c:pt>
                      <c:pt idx="433">
                        <c:v>352.9</c:v>
                      </c:pt>
                      <c:pt idx="434">
                        <c:v>352.9</c:v>
                      </c:pt>
                      <c:pt idx="435">
                        <c:v>352.9</c:v>
                      </c:pt>
                      <c:pt idx="436">
                        <c:v>352.9</c:v>
                      </c:pt>
                      <c:pt idx="437">
                        <c:v>352.9</c:v>
                      </c:pt>
                      <c:pt idx="438">
                        <c:v>352.9</c:v>
                      </c:pt>
                      <c:pt idx="439">
                        <c:v>352.9</c:v>
                      </c:pt>
                      <c:pt idx="440">
                        <c:v>352.9</c:v>
                      </c:pt>
                      <c:pt idx="441">
                        <c:v>352.9</c:v>
                      </c:pt>
                      <c:pt idx="442">
                        <c:v>352.9</c:v>
                      </c:pt>
                      <c:pt idx="443">
                        <c:v>352.8</c:v>
                      </c:pt>
                      <c:pt idx="444">
                        <c:v>352.8</c:v>
                      </c:pt>
                      <c:pt idx="445">
                        <c:v>352.9</c:v>
                      </c:pt>
                      <c:pt idx="446">
                        <c:v>353</c:v>
                      </c:pt>
                      <c:pt idx="447">
                        <c:v>353</c:v>
                      </c:pt>
                      <c:pt idx="448">
                        <c:v>352.9</c:v>
                      </c:pt>
                      <c:pt idx="449">
                        <c:v>352.8</c:v>
                      </c:pt>
                      <c:pt idx="450">
                        <c:v>352.8</c:v>
                      </c:pt>
                      <c:pt idx="451">
                        <c:v>352.7</c:v>
                      </c:pt>
                      <c:pt idx="452">
                        <c:v>352.6</c:v>
                      </c:pt>
                      <c:pt idx="453">
                        <c:v>352.6</c:v>
                      </c:pt>
                      <c:pt idx="454">
                        <c:v>352.6</c:v>
                      </c:pt>
                      <c:pt idx="455">
                        <c:v>352.6</c:v>
                      </c:pt>
                      <c:pt idx="456">
                        <c:v>352.6</c:v>
                      </c:pt>
                      <c:pt idx="457">
                        <c:v>352.6</c:v>
                      </c:pt>
                      <c:pt idx="458">
                        <c:v>352.6</c:v>
                      </c:pt>
                      <c:pt idx="459">
                        <c:v>352.6</c:v>
                      </c:pt>
                      <c:pt idx="460">
                        <c:v>352.6</c:v>
                      </c:pt>
                      <c:pt idx="461">
                        <c:v>352.6</c:v>
                      </c:pt>
                      <c:pt idx="462">
                        <c:v>352.6</c:v>
                      </c:pt>
                      <c:pt idx="463">
                        <c:v>352.6</c:v>
                      </c:pt>
                      <c:pt idx="464">
                        <c:v>352.6</c:v>
                      </c:pt>
                      <c:pt idx="465">
                        <c:v>352.6</c:v>
                      </c:pt>
                      <c:pt idx="466">
                        <c:v>352.6</c:v>
                      </c:pt>
                      <c:pt idx="467">
                        <c:v>352.6</c:v>
                      </c:pt>
                      <c:pt idx="468">
                        <c:v>352.6</c:v>
                      </c:pt>
                      <c:pt idx="469">
                        <c:v>352.6</c:v>
                      </c:pt>
                      <c:pt idx="470">
                        <c:v>352.7</c:v>
                      </c:pt>
                      <c:pt idx="471">
                        <c:v>352.7</c:v>
                      </c:pt>
                      <c:pt idx="472">
                        <c:v>352.7</c:v>
                      </c:pt>
                      <c:pt idx="473">
                        <c:v>352.7</c:v>
                      </c:pt>
                      <c:pt idx="474">
                        <c:v>352.7</c:v>
                      </c:pt>
                      <c:pt idx="475">
                        <c:v>352.7</c:v>
                      </c:pt>
                      <c:pt idx="476">
                        <c:v>352.7</c:v>
                      </c:pt>
                      <c:pt idx="477">
                        <c:v>352.7</c:v>
                      </c:pt>
                      <c:pt idx="478">
                        <c:v>352.7</c:v>
                      </c:pt>
                      <c:pt idx="479">
                        <c:v>352.7</c:v>
                      </c:pt>
                      <c:pt idx="480">
                        <c:v>352.7</c:v>
                      </c:pt>
                      <c:pt idx="481">
                        <c:v>352.7</c:v>
                      </c:pt>
                      <c:pt idx="482">
                        <c:v>352.7</c:v>
                      </c:pt>
                      <c:pt idx="483">
                        <c:v>352.7</c:v>
                      </c:pt>
                      <c:pt idx="484">
                        <c:v>352.7</c:v>
                      </c:pt>
                      <c:pt idx="485">
                        <c:v>352.7</c:v>
                      </c:pt>
                      <c:pt idx="486">
                        <c:v>352.7</c:v>
                      </c:pt>
                      <c:pt idx="487">
                        <c:v>352.7</c:v>
                      </c:pt>
                      <c:pt idx="488">
                        <c:v>352.7</c:v>
                      </c:pt>
                      <c:pt idx="489">
                        <c:v>352.7</c:v>
                      </c:pt>
                      <c:pt idx="490">
                        <c:v>352.7</c:v>
                      </c:pt>
                      <c:pt idx="491">
                        <c:v>352.7</c:v>
                      </c:pt>
                      <c:pt idx="492">
                        <c:v>352.7</c:v>
                      </c:pt>
                      <c:pt idx="493">
                        <c:v>352.7</c:v>
                      </c:pt>
                      <c:pt idx="494">
                        <c:v>352.7</c:v>
                      </c:pt>
                      <c:pt idx="495">
                        <c:v>352.7</c:v>
                      </c:pt>
                      <c:pt idx="496">
                        <c:v>352.7</c:v>
                      </c:pt>
                      <c:pt idx="497">
                        <c:v>352.7</c:v>
                      </c:pt>
                      <c:pt idx="498">
                        <c:v>352.7</c:v>
                      </c:pt>
                      <c:pt idx="499">
                        <c:v>352.7</c:v>
                      </c:pt>
                      <c:pt idx="500">
                        <c:v>352.7</c:v>
                      </c:pt>
                      <c:pt idx="501">
                        <c:v>352.7</c:v>
                      </c:pt>
                      <c:pt idx="502">
                        <c:v>352.7</c:v>
                      </c:pt>
                      <c:pt idx="503">
                        <c:v>352.7</c:v>
                      </c:pt>
                      <c:pt idx="504">
                        <c:v>352.7</c:v>
                      </c:pt>
                      <c:pt idx="505">
                        <c:v>352.7</c:v>
                      </c:pt>
                      <c:pt idx="506">
                        <c:v>352.7</c:v>
                      </c:pt>
                      <c:pt idx="507">
                        <c:v>352.8</c:v>
                      </c:pt>
                      <c:pt idx="508">
                        <c:v>352.8</c:v>
                      </c:pt>
                      <c:pt idx="509">
                        <c:v>352.8</c:v>
                      </c:pt>
                      <c:pt idx="510">
                        <c:v>352.8</c:v>
                      </c:pt>
                      <c:pt idx="511">
                        <c:v>352.8</c:v>
                      </c:pt>
                      <c:pt idx="512">
                        <c:v>352.8</c:v>
                      </c:pt>
                      <c:pt idx="513">
                        <c:v>352.8</c:v>
                      </c:pt>
                      <c:pt idx="514">
                        <c:v>352.8</c:v>
                      </c:pt>
                      <c:pt idx="515">
                        <c:v>352.8</c:v>
                      </c:pt>
                      <c:pt idx="516">
                        <c:v>352.9</c:v>
                      </c:pt>
                      <c:pt idx="517">
                        <c:v>352.9</c:v>
                      </c:pt>
                      <c:pt idx="518">
                        <c:v>352.9</c:v>
                      </c:pt>
                      <c:pt idx="519">
                        <c:v>352.9</c:v>
                      </c:pt>
                      <c:pt idx="520">
                        <c:v>352.9</c:v>
                      </c:pt>
                      <c:pt idx="521">
                        <c:v>352.8</c:v>
                      </c:pt>
                      <c:pt idx="522">
                        <c:v>352.8</c:v>
                      </c:pt>
                      <c:pt idx="523">
                        <c:v>352.8</c:v>
                      </c:pt>
                      <c:pt idx="524">
                        <c:v>352.8</c:v>
                      </c:pt>
                      <c:pt idx="525">
                        <c:v>352.8</c:v>
                      </c:pt>
                      <c:pt idx="526">
                        <c:v>352.8</c:v>
                      </c:pt>
                      <c:pt idx="527">
                        <c:v>352.8</c:v>
                      </c:pt>
                      <c:pt idx="528">
                        <c:v>352.8</c:v>
                      </c:pt>
                      <c:pt idx="529">
                        <c:v>352.8</c:v>
                      </c:pt>
                      <c:pt idx="530">
                        <c:v>352.8</c:v>
                      </c:pt>
                      <c:pt idx="531">
                        <c:v>352.8</c:v>
                      </c:pt>
                      <c:pt idx="532">
                        <c:v>352.8</c:v>
                      </c:pt>
                      <c:pt idx="533">
                        <c:v>352.8</c:v>
                      </c:pt>
                      <c:pt idx="534">
                        <c:v>352.8</c:v>
                      </c:pt>
                      <c:pt idx="535">
                        <c:v>352.8</c:v>
                      </c:pt>
                      <c:pt idx="536">
                        <c:v>352.8</c:v>
                      </c:pt>
                      <c:pt idx="537">
                        <c:v>352.8</c:v>
                      </c:pt>
                      <c:pt idx="538">
                        <c:v>352.8</c:v>
                      </c:pt>
                      <c:pt idx="539">
                        <c:v>352.8</c:v>
                      </c:pt>
                      <c:pt idx="540">
                        <c:v>352.8</c:v>
                      </c:pt>
                      <c:pt idx="541">
                        <c:v>352.8</c:v>
                      </c:pt>
                      <c:pt idx="542">
                        <c:v>352.8</c:v>
                      </c:pt>
                      <c:pt idx="543">
                        <c:v>352.8</c:v>
                      </c:pt>
                      <c:pt idx="544">
                        <c:v>352.8</c:v>
                      </c:pt>
                      <c:pt idx="545">
                        <c:v>352.8</c:v>
                      </c:pt>
                      <c:pt idx="546">
                        <c:v>352.8</c:v>
                      </c:pt>
                      <c:pt idx="547">
                        <c:v>352.8</c:v>
                      </c:pt>
                      <c:pt idx="548">
                        <c:v>352.8</c:v>
                      </c:pt>
                      <c:pt idx="549">
                        <c:v>352.8</c:v>
                      </c:pt>
                      <c:pt idx="550">
                        <c:v>352.8</c:v>
                      </c:pt>
                      <c:pt idx="551">
                        <c:v>352.8</c:v>
                      </c:pt>
                      <c:pt idx="552">
                        <c:v>352.8</c:v>
                      </c:pt>
                      <c:pt idx="553">
                        <c:v>352.8</c:v>
                      </c:pt>
                      <c:pt idx="554">
                        <c:v>352.8</c:v>
                      </c:pt>
                      <c:pt idx="555">
                        <c:v>352.8</c:v>
                      </c:pt>
                      <c:pt idx="556">
                        <c:v>352.9</c:v>
                      </c:pt>
                      <c:pt idx="557">
                        <c:v>352.9</c:v>
                      </c:pt>
                      <c:pt idx="558">
                        <c:v>352.9</c:v>
                      </c:pt>
                      <c:pt idx="559">
                        <c:v>352.9</c:v>
                      </c:pt>
                      <c:pt idx="560">
                        <c:v>352.9</c:v>
                      </c:pt>
                      <c:pt idx="561">
                        <c:v>353</c:v>
                      </c:pt>
                      <c:pt idx="562">
                        <c:v>352.9</c:v>
                      </c:pt>
                      <c:pt idx="563">
                        <c:v>352.9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1"/>
                <c:tx>
                  <c:v>PhaX 140gmm</c:v>
                </c:tx>
                <c:spPr>
                  <a:ln w="38100" cap="rnd" cmpd="sng">
                    <a:solidFill>
                      <a:schemeClr val="accent3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14.8</c:v>
                      </c:pt>
                      <c:pt idx="1">
                        <c:v>14.3</c:v>
                      </c:pt>
                      <c:pt idx="2">
                        <c:v>13.6</c:v>
                      </c:pt>
                      <c:pt idx="3">
                        <c:v>12.7</c:v>
                      </c:pt>
                      <c:pt idx="4">
                        <c:v>11.9</c:v>
                      </c:pt>
                      <c:pt idx="5">
                        <c:v>11.2</c:v>
                      </c:pt>
                      <c:pt idx="6">
                        <c:v>10.6</c:v>
                      </c:pt>
                      <c:pt idx="7">
                        <c:v>10.1</c:v>
                      </c:pt>
                      <c:pt idx="8">
                        <c:v>9.6</c:v>
                      </c:pt>
                      <c:pt idx="9">
                        <c:v>9.1</c:v>
                      </c:pt>
                      <c:pt idx="10">
                        <c:v>8.6</c:v>
                      </c:pt>
                      <c:pt idx="11">
                        <c:v>8.1999999999999993</c:v>
                      </c:pt>
                      <c:pt idx="12">
                        <c:v>7.8</c:v>
                      </c:pt>
                      <c:pt idx="13">
                        <c:v>7.4</c:v>
                      </c:pt>
                      <c:pt idx="14">
                        <c:v>7</c:v>
                      </c:pt>
                      <c:pt idx="15">
                        <c:v>6.6</c:v>
                      </c:pt>
                      <c:pt idx="16">
                        <c:v>6.2</c:v>
                      </c:pt>
                      <c:pt idx="17">
                        <c:v>5.8</c:v>
                      </c:pt>
                      <c:pt idx="18">
                        <c:v>5.5</c:v>
                      </c:pt>
                      <c:pt idx="19">
                        <c:v>5.0999999999999996</c:v>
                      </c:pt>
                      <c:pt idx="20">
                        <c:v>4.8</c:v>
                      </c:pt>
                      <c:pt idx="21">
                        <c:v>4.4000000000000004</c:v>
                      </c:pt>
                      <c:pt idx="22">
                        <c:v>4.0999999999999996</c:v>
                      </c:pt>
                      <c:pt idx="23">
                        <c:v>3.8</c:v>
                      </c:pt>
                      <c:pt idx="24">
                        <c:v>3.5</c:v>
                      </c:pt>
                      <c:pt idx="25">
                        <c:v>3.2</c:v>
                      </c:pt>
                      <c:pt idx="26">
                        <c:v>3</c:v>
                      </c:pt>
                      <c:pt idx="27">
                        <c:v>2.7</c:v>
                      </c:pt>
                      <c:pt idx="28">
                        <c:v>2.5</c:v>
                      </c:pt>
                      <c:pt idx="29">
                        <c:v>2.2999999999999998</c:v>
                      </c:pt>
                      <c:pt idx="30">
                        <c:v>2.2000000000000002</c:v>
                      </c:pt>
                      <c:pt idx="31">
                        <c:v>2</c:v>
                      </c:pt>
                      <c:pt idx="32">
                        <c:v>1.8</c:v>
                      </c:pt>
                      <c:pt idx="33">
                        <c:v>1.5</c:v>
                      </c:pt>
                      <c:pt idx="34">
                        <c:v>1</c:v>
                      </c:pt>
                      <c:pt idx="35">
                        <c:v>1.1000000000000001</c:v>
                      </c:pt>
                      <c:pt idx="36">
                        <c:v>0.5</c:v>
                      </c:pt>
                      <c:pt idx="37">
                        <c:v>0.8</c:v>
                      </c:pt>
                      <c:pt idx="38">
                        <c:v>0</c:v>
                      </c:pt>
                      <c:pt idx="39">
                        <c:v>0.7</c:v>
                      </c:pt>
                      <c:pt idx="40">
                        <c:v>359.5</c:v>
                      </c:pt>
                      <c:pt idx="41">
                        <c:v>360.2</c:v>
                      </c:pt>
                      <c:pt idx="42">
                        <c:v>359.5</c:v>
                      </c:pt>
                      <c:pt idx="43">
                        <c:v>359.6</c:v>
                      </c:pt>
                      <c:pt idx="44">
                        <c:v>359.3</c:v>
                      </c:pt>
                      <c:pt idx="45">
                        <c:v>359.3</c:v>
                      </c:pt>
                      <c:pt idx="46">
                        <c:v>359</c:v>
                      </c:pt>
                      <c:pt idx="47">
                        <c:v>358.9</c:v>
                      </c:pt>
                      <c:pt idx="48">
                        <c:v>358.8</c:v>
                      </c:pt>
                      <c:pt idx="49">
                        <c:v>358.7</c:v>
                      </c:pt>
                      <c:pt idx="50">
                        <c:v>358.5</c:v>
                      </c:pt>
                      <c:pt idx="51">
                        <c:v>358.4</c:v>
                      </c:pt>
                      <c:pt idx="52">
                        <c:v>358.3</c:v>
                      </c:pt>
                      <c:pt idx="53">
                        <c:v>358.2</c:v>
                      </c:pt>
                      <c:pt idx="54">
                        <c:v>358.1</c:v>
                      </c:pt>
                      <c:pt idx="55">
                        <c:v>358</c:v>
                      </c:pt>
                      <c:pt idx="56">
                        <c:v>357.9</c:v>
                      </c:pt>
                      <c:pt idx="57">
                        <c:v>357.7</c:v>
                      </c:pt>
                      <c:pt idx="58">
                        <c:v>357.6</c:v>
                      </c:pt>
                      <c:pt idx="59">
                        <c:v>357.5</c:v>
                      </c:pt>
                      <c:pt idx="60">
                        <c:v>357.4</c:v>
                      </c:pt>
                      <c:pt idx="61">
                        <c:v>357.3</c:v>
                      </c:pt>
                      <c:pt idx="62">
                        <c:v>357.2</c:v>
                      </c:pt>
                      <c:pt idx="63">
                        <c:v>357.1</c:v>
                      </c:pt>
                      <c:pt idx="64">
                        <c:v>357.1</c:v>
                      </c:pt>
                      <c:pt idx="65">
                        <c:v>357</c:v>
                      </c:pt>
                      <c:pt idx="66">
                        <c:v>356.9</c:v>
                      </c:pt>
                      <c:pt idx="67">
                        <c:v>356.8</c:v>
                      </c:pt>
                      <c:pt idx="68">
                        <c:v>356.7</c:v>
                      </c:pt>
                      <c:pt idx="69">
                        <c:v>356.6</c:v>
                      </c:pt>
                      <c:pt idx="70">
                        <c:v>356.5</c:v>
                      </c:pt>
                      <c:pt idx="71">
                        <c:v>356.4</c:v>
                      </c:pt>
                      <c:pt idx="72">
                        <c:v>356.4</c:v>
                      </c:pt>
                      <c:pt idx="73">
                        <c:v>356.3</c:v>
                      </c:pt>
                      <c:pt idx="74">
                        <c:v>356.2</c:v>
                      </c:pt>
                      <c:pt idx="75">
                        <c:v>356.1</c:v>
                      </c:pt>
                      <c:pt idx="76">
                        <c:v>356.1</c:v>
                      </c:pt>
                      <c:pt idx="77">
                        <c:v>356</c:v>
                      </c:pt>
                      <c:pt idx="78">
                        <c:v>355.9</c:v>
                      </c:pt>
                      <c:pt idx="79">
                        <c:v>355.8</c:v>
                      </c:pt>
                      <c:pt idx="80">
                        <c:v>355.8</c:v>
                      </c:pt>
                      <c:pt idx="81">
                        <c:v>355.7</c:v>
                      </c:pt>
                      <c:pt idx="82">
                        <c:v>355.6</c:v>
                      </c:pt>
                      <c:pt idx="83">
                        <c:v>355.6</c:v>
                      </c:pt>
                      <c:pt idx="84">
                        <c:v>355.5</c:v>
                      </c:pt>
                      <c:pt idx="85">
                        <c:v>355.5</c:v>
                      </c:pt>
                      <c:pt idx="86">
                        <c:v>355.4</c:v>
                      </c:pt>
                      <c:pt idx="87">
                        <c:v>355.4</c:v>
                      </c:pt>
                      <c:pt idx="88">
                        <c:v>355.3</c:v>
                      </c:pt>
                      <c:pt idx="89">
                        <c:v>355.3</c:v>
                      </c:pt>
                      <c:pt idx="90">
                        <c:v>355.2</c:v>
                      </c:pt>
                      <c:pt idx="91">
                        <c:v>355.2</c:v>
                      </c:pt>
                      <c:pt idx="92">
                        <c:v>355.1</c:v>
                      </c:pt>
                      <c:pt idx="93">
                        <c:v>355.1</c:v>
                      </c:pt>
                      <c:pt idx="94">
                        <c:v>355</c:v>
                      </c:pt>
                      <c:pt idx="95">
                        <c:v>355</c:v>
                      </c:pt>
                      <c:pt idx="96">
                        <c:v>354.9</c:v>
                      </c:pt>
                      <c:pt idx="97">
                        <c:v>354.9</c:v>
                      </c:pt>
                      <c:pt idx="98">
                        <c:v>354.9</c:v>
                      </c:pt>
                      <c:pt idx="99">
                        <c:v>354.8</c:v>
                      </c:pt>
                      <c:pt idx="100">
                        <c:v>354.8</c:v>
                      </c:pt>
                      <c:pt idx="101">
                        <c:v>354.8</c:v>
                      </c:pt>
                      <c:pt idx="102">
                        <c:v>354.8</c:v>
                      </c:pt>
                      <c:pt idx="103">
                        <c:v>354.7</c:v>
                      </c:pt>
                      <c:pt idx="104">
                        <c:v>354.7</c:v>
                      </c:pt>
                      <c:pt idx="105">
                        <c:v>354.7</c:v>
                      </c:pt>
                      <c:pt idx="106">
                        <c:v>354.7</c:v>
                      </c:pt>
                      <c:pt idx="107">
                        <c:v>354.7</c:v>
                      </c:pt>
                      <c:pt idx="108">
                        <c:v>354.7</c:v>
                      </c:pt>
                      <c:pt idx="109">
                        <c:v>354.7</c:v>
                      </c:pt>
                      <c:pt idx="110">
                        <c:v>354.7</c:v>
                      </c:pt>
                      <c:pt idx="111">
                        <c:v>354.7</c:v>
                      </c:pt>
                      <c:pt idx="112">
                        <c:v>354.8</c:v>
                      </c:pt>
                      <c:pt idx="113">
                        <c:v>354.8</c:v>
                      </c:pt>
                      <c:pt idx="114">
                        <c:v>354.8</c:v>
                      </c:pt>
                      <c:pt idx="115">
                        <c:v>354.8</c:v>
                      </c:pt>
                      <c:pt idx="116">
                        <c:v>354.9</c:v>
                      </c:pt>
                      <c:pt idx="117">
                        <c:v>354.9</c:v>
                      </c:pt>
                      <c:pt idx="118">
                        <c:v>355</c:v>
                      </c:pt>
                      <c:pt idx="119">
                        <c:v>355</c:v>
                      </c:pt>
                      <c:pt idx="120">
                        <c:v>355.1</c:v>
                      </c:pt>
                      <c:pt idx="121">
                        <c:v>355.2</c:v>
                      </c:pt>
                      <c:pt idx="122">
                        <c:v>355.2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30731152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2304"/>
        <c:crosses val="autoZero"/>
        <c:crossBetween val="midCat"/>
        <c:majorUnit val="50"/>
      </c:valAx>
      <c:valAx>
        <c:axId val="307312304"/>
        <c:scaling>
          <c:orientation val="minMax"/>
          <c:max val="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1520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535601851851844"/>
          <c:y val="0.30893993055555558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313480"/>
        <c:axId val="307313872"/>
        <c:extLst/>
      </c:scatterChart>
      <c:valAx>
        <c:axId val="30731348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3872"/>
        <c:crosses val="autoZero"/>
        <c:crossBetween val="midCat"/>
      </c:valAx>
      <c:valAx>
        <c:axId val="30731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313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337936"/>
        <c:axId val="313338328"/>
        <c:extLst/>
      </c:scatterChart>
      <c:valAx>
        <c:axId val="313337936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38328"/>
        <c:crosses val="autoZero"/>
        <c:crossBetween val="midCat"/>
      </c:valAx>
      <c:valAx>
        <c:axId val="31333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37936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342248"/>
        <c:axId val="313348912"/>
        <c:extLst/>
      </c:scatterChart>
      <c:valAx>
        <c:axId val="313342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48912"/>
        <c:crosses val="autoZero"/>
        <c:crossBetween val="midCat"/>
      </c:valAx>
      <c:valAx>
        <c:axId val="31334891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42248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5856"/>
        <c:axId val="308319384"/>
      </c:scatterChart>
      <c:valAx>
        <c:axId val="30831585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9384"/>
        <c:crosses val="autoZero"/>
        <c:crossBetween val="midCat"/>
        <c:majorUnit val="200"/>
      </c:valAx>
      <c:valAx>
        <c:axId val="308319384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5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349304"/>
        <c:axId val="313350480"/>
        <c:extLst/>
      </c:scatterChart>
      <c:valAx>
        <c:axId val="313349304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50480"/>
        <c:crosses val="autoZero"/>
        <c:crossBetween val="midCat"/>
      </c:valAx>
      <c:valAx>
        <c:axId val="313350480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334930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9776"/>
        <c:axId val="308311152"/>
      </c:scatterChart>
      <c:valAx>
        <c:axId val="30831977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1152"/>
        <c:crosses val="autoZero"/>
        <c:crossBetween val="midCat"/>
        <c:majorUnit val="200"/>
      </c:valAx>
      <c:valAx>
        <c:axId val="308311152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9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7816"/>
        <c:axId val="308317424"/>
      </c:scatterChart>
      <c:valAx>
        <c:axId val="30831781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7424"/>
        <c:crosses val="autoZero"/>
        <c:crossBetween val="midCat"/>
        <c:majorUnit val="200"/>
      </c:valAx>
      <c:valAx>
        <c:axId val="308317424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7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0416884680339"/>
          <c:y val="7.505965436396414E-2"/>
          <c:w val="0.78311855264445285"/>
          <c:h val="0.75415483663131877"/>
        </c:manualLayout>
      </c:layout>
      <c:scatterChart>
        <c:scatterStyle val="smoothMarker"/>
        <c:varyColors val="0"/>
        <c:ser>
          <c:idx val="0"/>
          <c:order val="0"/>
          <c:tx>
            <c:v>AmpX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Synthèse!$B$3:$H$3</c:f>
              <c:numCache>
                <c:formatCode>0.000</c:formatCode>
                <c:ptCount val="7"/>
                <c:pt idx="0">
                  <c:v>12.057032846111451</c:v>
                </c:pt>
                <c:pt idx="1">
                  <c:v>14.085309281183401</c:v>
                </c:pt>
                <c:pt idx="2">
                  <c:v>16.047338652582699</c:v>
                </c:pt>
                <c:pt idx="3">
                  <c:v>18.076189077232499</c:v>
                </c:pt>
                <c:pt idx="4">
                  <c:v>19.991785417226801</c:v>
                </c:pt>
                <c:pt idx="5">
                  <c:v>21.745010867528951</c:v>
                </c:pt>
                <c:pt idx="6">
                  <c:v>23.510597833111699</c:v>
                </c:pt>
              </c:numCache>
            </c:numRef>
          </c:yVal>
          <c:smooth val="1"/>
        </c:ser>
        <c:ser>
          <c:idx val="1"/>
          <c:order val="1"/>
          <c:tx>
            <c:v>AmpY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Synthèse!$B$4:$H$4</c:f>
              <c:numCache>
                <c:formatCode>0.000</c:formatCode>
                <c:ptCount val="7"/>
                <c:pt idx="0">
                  <c:v>11.514560105554549</c:v>
                </c:pt>
                <c:pt idx="1">
                  <c:v>13.481799627324451</c:v>
                </c:pt>
                <c:pt idx="2">
                  <c:v>15.404631309975001</c:v>
                </c:pt>
                <c:pt idx="3">
                  <c:v>17.4002031294354</c:v>
                </c:pt>
                <c:pt idx="4">
                  <c:v>19.297341603401303</c:v>
                </c:pt>
                <c:pt idx="5">
                  <c:v>21.006278071818699</c:v>
                </c:pt>
                <c:pt idx="6">
                  <c:v>22.781529637585596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8600"/>
        <c:axId val="308315072"/>
      </c:scatterChart>
      <c:valAx>
        <c:axId val="308318600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5072"/>
        <c:crosses val="autoZero"/>
        <c:crossBetween val="midCat"/>
        <c:majorUnit val="5"/>
      </c:valAx>
      <c:valAx>
        <c:axId val="30831507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8600"/>
        <c:crosses val="autoZero"/>
        <c:crossBetween val="midCat"/>
        <c:majorUnit val="3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006359618337817"/>
          <c:y val="0.65494563026140329"/>
          <c:w val="0.26173126252249262"/>
          <c:h val="0.1492806559101891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24682550823772"/>
          <c:y val="9.3824164630841575E-2"/>
          <c:w val="0.82293478307107881"/>
          <c:h val="0.73550397224196773"/>
        </c:manualLayout>
      </c:layout>
      <c:scatterChart>
        <c:scatterStyle val="smoothMarker"/>
        <c:varyColors val="0"/>
        <c:ser>
          <c:idx val="0"/>
          <c:order val="0"/>
          <c:tx>
            <c:v>PhaX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Synthèse!$B$5:$H$5</c:f>
              <c:numCache>
                <c:formatCode>0.000</c:formatCode>
                <c:ptCount val="7"/>
                <c:pt idx="0">
                  <c:v>95.043041221213855</c:v>
                </c:pt>
                <c:pt idx="1">
                  <c:v>91.640245518243702</c:v>
                </c:pt>
                <c:pt idx="2">
                  <c:v>88.374881407057558</c:v>
                </c:pt>
                <c:pt idx="3">
                  <c:v>85.025874046537126</c:v>
                </c:pt>
                <c:pt idx="4">
                  <c:v>81.89146208042169</c:v>
                </c:pt>
                <c:pt idx="5">
                  <c:v>78.959166818600679</c:v>
                </c:pt>
                <c:pt idx="6">
                  <c:v>76.372463621705691</c:v>
                </c:pt>
              </c:numCache>
            </c:numRef>
          </c:yVal>
          <c:smooth val="1"/>
        </c:ser>
        <c:ser>
          <c:idx val="1"/>
          <c:order val="1"/>
          <c:tx>
            <c:v>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Synthèse!$B$6:$H$6</c:f>
              <c:numCache>
                <c:formatCode>0.000</c:formatCode>
                <c:ptCount val="7"/>
                <c:pt idx="0">
                  <c:v>5.0430412212138549</c:v>
                </c:pt>
                <c:pt idx="1">
                  <c:v>1.6402455182437023</c:v>
                </c:pt>
                <c:pt idx="2">
                  <c:v>-1.6251185929424423</c:v>
                </c:pt>
                <c:pt idx="3">
                  <c:v>-4.9741259534628739</c:v>
                </c:pt>
                <c:pt idx="4">
                  <c:v>-8.1085379195783105</c:v>
                </c:pt>
                <c:pt idx="5">
                  <c:v>-11.040833181399321</c:v>
                </c:pt>
                <c:pt idx="6">
                  <c:v>-13.627536378294309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3112"/>
        <c:axId val="308320560"/>
      </c:scatterChart>
      <c:valAx>
        <c:axId val="308313112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20560"/>
        <c:crosses val="autoZero"/>
        <c:crossBetween val="midCat"/>
        <c:majorUnit val="5"/>
      </c:valAx>
      <c:valAx>
        <c:axId val="30832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3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6526406241359204"/>
          <c:y val="0.4980036658468896"/>
          <c:w val="0.23997413613411775"/>
          <c:h val="0.1675686937765031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Temperature Tmoy (rotor)</a:t>
            </a:r>
          </a:p>
        </c:rich>
      </c:tx>
      <c:layout>
        <c:manualLayout>
          <c:xMode val="edge"/>
          <c:yMode val="edge"/>
          <c:x val="0.48944562401448327"/>
          <c:y val="0.49564431261953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506270501112333"/>
          <c:y val="7.4149369605067031E-2"/>
          <c:w val="0.84460915930309277"/>
          <c:h val="0.73026221697312865"/>
        </c:manualLayout>
      </c:layout>
      <c:scatterChart>
        <c:scatterStyle val="lineMarker"/>
        <c:varyColors val="0"/>
        <c:ser>
          <c:idx val="0"/>
          <c:order val="0"/>
          <c:tx>
            <c:v>4DDL</c:v>
          </c:tx>
          <c:spPr>
            <a:ln w="3810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[1]ThermRot_4DDLAM!$J$2:$J$2497</c:f>
              <c:numCache>
                <c:formatCode>General</c:formatCode>
                <c:ptCount val="2496"/>
                <c:pt idx="0">
                  <c:v>62.6</c:v>
                </c:pt>
                <c:pt idx="1">
                  <c:v>62.7</c:v>
                </c:pt>
                <c:pt idx="2">
                  <c:v>62.7</c:v>
                </c:pt>
                <c:pt idx="3">
                  <c:v>62.8</c:v>
                </c:pt>
                <c:pt idx="4">
                  <c:v>62.8</c:v>
                </c:pt>
                <c:pt idx="5">
                  <c:v>62.9</c:v>
                </c:pt>
                <c:pt idx="6">
                  <c:v>62.9</c:v>
                </c:pt>
                <c:pt idx="7">
                  <c:v>63</c:v>
                </c:pt>
                <c:pt idx="8">
                  <c:v>63</c:v>
                </c:pt>
                <c:pt idx="9">
                  <c:v>63.1</c:v>
                </c:pt>
                <c:pt idx="10">
                  <c:v>63.1</c:v>
                </c:pt>
                <c:pt idx="11">
                  <c:v>63.2</c:v>
                </c:pt>
                <c:pt idx="12">
                  <c:v>63.2</c:v>
                </c:pt>
                <c:pt idx="13">
                  <c:v>63.2</c:v>
                </c:pt>
                <c:pt idx="14">
                  <c:v>63.3</c:v>
                </c:pt>
                <c:pt idx="15">
                  <c:v>63.3</c:v>
                </c:pt>
                <c:pt idx="16">
                  <c:v>63.4</c:v>
                </c:pt>
                <c:pt idx="17">
                  <c:v>63.4</c:v>
                </c:pt>
                <c:pt idx="18">
                  <c:v>63.4</c:v>
                </c:pt>
                <c:pt idx="19">
                  <c:v>63.5</c:v>
                </c:pt>
                <c:pt idx="20">
                  <c:v>63.5</c:v>
                </c:pt>
                <c:pt idx="21">
                  <c:v>63.5</c:v>
                </c:pt>
                <c:pt idx="22">
                  <c:v>63.6</c:v>
                </c:pt>
                <c:pt idx="23">
                  <c:v>63.6</c:v>
                </c:pt>
                <c:pt idx="24">
                  <c:v>63.6</c:v>
                </c:pt>
                <c:pt idx="25">
                  <c:v>63.7</c:v>
                </c:pt>
                <c:pt idx="26">
                  <c:v>63.7</c:v>
                </c:pt>
                <c:pt idx="27">
                  <c:v>63.8</c:v>
                </c:pt>
                <c:pt idx="28">
                  <c:v>63.8</c:v>
                </c:pt>
                <c:pt idx="29">
                  <c:v>63.8</c:v>
                </c:pt>
                <c:pt idx="30">
                  <c:v>63.9</c:v>
                </c:pt>
                <c:pt idx="31">
                  <c:v>63.9</c:v>
                </c:pt>
                <c:pt idx="32">
                  <c:v>63.9</c:v>
                </c:pt>
                <c:pt idx="33">
                  <c:v>64</c:v>
                </c:pt>
                <c:pt idx="34">
                  <c:v>64</c:v>
                </c:pt>
                <c:pt idx="35">
                  <c:v>64</c:v>
                </c:pt>
                <c:pt idx="36">
                  <c:v>64</c:v>
                </c:pt>
                <c:pt idx="37">
                  <c:v>64.099999999999994</c:v>
                </c:pt>
                <c:pt idx="38">
                  <c:v>64.099999999999994</c:v>
                </c:pt>
                <c:pt idx="39">
                  <c:v>64.099999999999994</c:v>
                </c:pt>
                <c:pt idx="40">
                  <c:v>64.2</c:v>
                </c:pt>
                <c:pt idx="41">
                  <c:v>64.2</c:v>
                </c:pt>
                <c:pt idx="42">
                  <c:v>64.2</c:v>
                </c:pt>
                <c:pt idx="43">
                  <c:v>64.3</c:v>
                </c:pt>
                <c:pt idx="44">
                  <c:v>64.3</c:v>
                </c:pt>
                <c:pt idx="45">
                  <c:v>64.3</c:v>
                </c:pt>
                <c:pt idx="46">
                  <c:v>64.3</c:v>
                </c:pt>
                <c:pt idx="47">
                  <c:v>64.400000000000006</c:v>
                </c:pt>
                <c:pt idx="48">
                  <c:v>64.400000000000006</c:v>
                </c:pt>
                <c:pt idx="49">
                  <c:v>64.400000000000006</c:v>
                </c:pt>
                <c:pt idx="50">
                  <c:v>64.5</c:v>
                </c:pt>
                <c:pt idx="51">
                  <c:v>64.5</c:v>
                </c:pt>
                <c:pt idx="52">
                  <c:v>64.5</c:v>
                </c:pt>
                <c:pt idx="53">
                  <c:v>64.5</c:v>
                </c:pt>
                <c:pt idx="54">
                  <c:v>64.599999999999994</c:v>
                </c:pt>
                <c:pt idx="55">
                  <c:v>64.599999999999994</c:v>
                </c:pt>
                <c:pt idx="56">
                  <c:v>64.599999999999994</c:v>
                </c:pt>
                <c:pt idx="57">
                  <c:v>64.599999999999994</c:v>
                </c:pt>
                <c:pt idx="58">
                  <c:v>64.7</c:v>
                </c:pt>
                <c:pt idx="59">
                  <c:v>64.7</c:v>
                </c:pt>
                <c:pt idx="60">
                  <c:v>64.7</c:v>
                </c:pt>
                <c:pt idx="61">
                  <c:v>64.7</c:v>
                </c:pt>
                <c:pt idx="62">
                  <c:v>64.7</c:v>
                </c:pt>
                <c:pt idx="63">
                  <c:v>64.8</c:v>
                </c:pt>
                <c:pt idx="64">
                  <c:v>64.8</c:v>
                </c:pt>
                <c:pt idx="65">
                  <c:v>64.8</c:v>
                </c:pt>
                <c:pt idx="66">
                  <c:v>64.8</c:v>
                </c:pt>
                <c:pt idx="67">
                  <c:v>64.900000000000006</c:v>
                </c:pt>
                <c:pt idx="68">
                  <c:v>64.900000000000006</c:v>
                </c:pt>
                <c:pt idx="69">
                  <c:v>64.900000000000006</c:v>
                </c:pt>
                <c:pt idx="70">
                  <c:v>64.900000000000006</c:v>
                </c:pt>
                <c:pt idx="71">
                  <c:v>64.900000000000006</c:v>
                </c:pt>
                <c:pt idx="72">
                  <c:v>65</c:v>
                </c:pt>
                <c:pt idx="73">
                  <c:v>65</c:v>
                </c:pt>
                <c:pt idx="74">
                  <c:v>65</c:v>
                </c:pt>
                <c:pt idx="75">
                  <c:v>65</c:v>
                </c:pt>
                <c:pt idx="76">
                  <c:v>65</c:v>
                </c:pt>
                <c:pt idx="77">
                  <c:v>65.099999999999994</c:v>
                </c:pt>
                <c:pt idx="78">
                  <c:v>65.099999999999994</c:v>
                </c:pt>
                <c:pt idx="79">
                  <c:v>65.099999999999994</c:v>
                </c:pt>
                <c:pt idx="80">
                  <c:v>65.099999999999994</c:v>
                </c:pt>
                <c:pt idx="81">
                  <c:v>65.099999999999994</c:v>
                </c:pt>
                <c:pt idx="82">
                  <c:v>65.2</c:v>
                </c:pt>
                <c:pt idx="83">
                  <c:v>65.2</c:v>
                </c:pt>
                <c:pt idx="84">
                  <c:v>65.2</c:v>
                </c:pt>
                <c:pt idx="85">
                  <c:v>65.2</c:v>
                </c:pt>
                <c:pt idx="86">
                  <c:v>65.2</c:v>
                </c:pt>
                <c:pt idx="87">
                  <c:v>65.3</c:v>
                </c:pt>
                <c:pt idx="88">
                  <c:v>65.3</c:v>
                </c:pt>
                <c:pt idx="89">
                  <c:v>65.3</c:v>
                </c:pt>
                <c:pt idx="90">
                  <c:v>65.3</c:v>
                </c:pt>
                <c:pt idx="91">
                  <c:v>65.3</c:v>
                </c:pt>
                <c:pt idx="92">
                  <c:v>65.3</c:v>
                </c:pt>
                <c:pt idx="93">
                  <c:v>65.400000000000006</c:v>
                </c:pt>
                <c:pt idx="94">
                  <c:v>65.400000000000006</c:v>
                </c:pt>
                <c:pt idx="95">
                  <c:v>65.400000000000006</c:v>
                </c:pt>
                <c:pt idx="96">
                  <c:v>65.400000000000006</c:v>
                </c:pt>
                <c:pt idx="97">
                  <c:v>65.400000000000006</c:v>
                </c:pt>
                <c:pt idx="98">
                  <c:v>65.400000000000006</c:v>
                </c:pt>
                <c:pt idx="99">
                  <c:v>65.5</c:v>
                </c:pt>
                <c:pt idx="100">
                  <c:v>65.5</c:v>
                </c:pt>
                <c:pt idx="101">
                  <c:v>65.5</c:v>
                </c:pt>
                <c:pt idx="102">
                  <c:v>65.5</c:v>
                </c:pt>
                <c:pt idx="103">
                  <c:v>65.5</c:v>
                </c:pt>
                <c:pt idx="104">
                  <c:v>65.5</c:v>
                </c:pt>
                <c:pt idx="105">
                  <c:v>65.599999999999994</c:v>
                </c:pt>
                <c:pt idx="106">
                  <c:v>65.599999999999994</c:v>
                </c:pt>
                <c:pt idx="107">
                  <c:v>65.599999999999994</c:v>
                </c:pt>
                <c:pt idx="108">
                  <c:v>65.599999999999994</c:v>
                </c:pt>
                <c:pt idx="109">
                  <c:v>65.599999999999994</c:v>
                </c:pt>
                <c:pt idx="110">
                  <c:v>65.599999999999994</c:v>
                </c:pt>
                <c:pt idx="111">
                  <c:v>65.599999999999994</c:v>
                </c:pt>
                <c:pt idx="112">
                  <c:v>65.7</c:v>
                </c:pt>
                <c:pt idx="113">
                  <c:v>65.7</c:v>
                </c:pt>
                <c:pt idx="114">
                  <c:v>65.7</c:v>
                </c:pt>
                <c:pt idx="115">
                  <c:v>65.7</c:v>
                </c:pt>
                <c:pt idx="116">
                  <c:v>65.7</c:v>
                </c:pt>
                <c:pt idx="117">
                  <c:v>65.7</c:v>
                </c:pt>
                <c:pt idx="118">
                  <c:v>65.7</c:v>
                </c:pt>
                <c:pt idx="119">
                  <c:v>65.8</c:v>
                </c:pt>
                <c:pt idx="120">
                  <c:v>65.8</c:v>
                </c:pt>
                <c:pt idx="121">
                  <c:v>65.8</c:v>
                </c:pt>
                <c:pt idx="122">
                  <c:v>65.8</c:v>
                </c:pt>
                <c:pt idx="123">
                  <c:v>65.8</c:v>
                </c:pt>
                <c:pt idx="124">
                  <c:v>65.8</c:v>
                </c:pt>
                <c:pt idx="125">
                  <c:v>65.8</c:v>
                </c:pt>
                <c:pt idx="126">
                  <c:v>65.8</c:v>
                </c:pt>
                <c:pt idx="127">
                  <c:v>65.900000000000006</c:v>
                </c:pt>
                <c:pt idx="128">
                  <c:v>65.900000000000006</c:v>
                </c:pt>
                <c:pt idx="129">
                  <c:v>65.900000000000006</c:v>
                </c:pt>
                <c:pt idx="130">
                  <c:v>65.900000000000006</c:v>
                </c:pt>
                <c:pt idx="131">
                  <c:v>65.900000000000006</c:v>
                </c:pt>
                <c:pt idx="132">
                  <c:v>65.900000000000006</c:v>
                </c:pt>
                <c:pt idx="133">
                  <c:v>65.900000000000006</c:v>
                </c:pt>
                <c:pt idx="134">
                  <c:v>65.900000000000006</c:v>
                </c:pt>
                <c:pt idx="135">
                  <c:v>65.900000000000006</c:v>
                </c:pt>
                <c:pt idx="136">
                  <c:v>66</c:v>
                </c:pt>
                <c:pt idx="137">
                  <c:v>66</c:v>
                </c:pt>
                <c:pt idx="138">
                  <c:v>66</c:v>
                </c:pt>
                <c:pt idx="139">
                  <c:v>66</c:v>
                </c:pt>
                <c:pt idx="140">
                  <c:v>66</c:v>
                </c:pt>
                <c:pt idx="141">
                  <c:v>66</c:v>
                </c:pt>
                <c:pt idx="142">
                  <c:v>66</c:v>
                </c:pt>
                <c:pt idx="143">
                  <c:v>66</c:v>
                </c:pt>
                <c:pt idx="144">
                  <c:v>66</c:v>
                </c:pt>
                <c:pt idx="145">
                  <c:v>66.099999999999994</c:v>
                </c:pt>
                <c:pt idx="146">
                  <c:v>66.099999999999994</c:v>
                </c:pt>
                <c:pt idx="147">
                  <c:v>66.099999999999994</c:v>
                </c:pt>
                <c:pt idx="148">
                  <c:v>66.099999999999994</c:v>
                </c:pt>
                <c:pt idx="149">
                  <c:v>66.099999999999994</c:v>
                </c:pt>
                <c:pt idx="150">
                  <c:v>66.099999999999994</c:v>
                </c:pt>
                <c:pt idx="151">
                  <c:v>66.099999999999994</c:v>
                </c:pt>
                <c:pt idx="152">
                  <c:v>66.099999999999994</c:v>
                </c:pt>
                <c:pt idx="153">
                  <c:v>66.099999999999994</c:v>
                </c:pt>
                <c:pt idx="154">
                  <c:v>66.099999999999994</c:v>
                </c:pt>
                <c:pt idx="155">
                  <c:v>66.099999999999994</c:v>
                </c:pt>
                <c:pt idx="156">
                  <c:v>66.2</c:v>
                </c:pt>
                <c:pt idx="157">
                  <c:v>66.2</c:v>
                </c:pt>
                <c:pt idx="158">
                  <c:v>66.2</c:v>
                </c:pt>
                <c:pt idx="159">
                  <c:v>66.2</c:v>
                </c:pt>
                <c:pt idx="160">
                  <c:v>66.2</c:v>
                </c:pt>
                <c:pt idx="161">
                  <c:v>66.2</c:v>
                </c:pt>
                <c:pt idx="162">
                  <c:v>66.2</c:v>
                </c:pt>
                <c:pt idx="163">
                  <c:v>66.2</c:v>
                </c:pt>
                <c:pt idx="164">
                  <c:v>66.2</c:v>
                </c:pt>
                <c:pt idx="165">
                  <c:v>66.2</c:v>
                </c:pt>
                <c:pt idx="166">
                  <c:v>66.2</c:v>
                </c:pt>
                <c:pt idx="167">
                  <c:v>66.2</c:v>
                </c:pt>
                <c:pt idx="168">
                  <c:v>66.3</c:v>
                </c:pt>
                <c:pt idx="169">
                  <c:v>66.3</c:v>
                </c:pt>
                <c:pt idx="170">
                  <c:v>66.3</c:v>
                </c:pt>
                <c:pt idx="171">
                  <c:v>66.3</c:v>
                </c:pt>
                <c:pt idx="172">
                  <c:v>66.3</c:v>
                </c:pt>
                <c:pt idx="173">
                  <c:v>66.3</c:v>
                </c:pt>
                <c:pt idx="174">
                  <c:v>66.3</c:v>
                </c:pt>
                <c:pt idx="175">
                  <c:v>66.3</c:v>
                </c:pt>
                <c:pt idx="176">
                  <c:v>66.3</c:v>
                </c:pt>
                <c:pt idx="177">
                  <c:v>66.3</c:v>
                </c:pt>
                <c:pt idx="178">
                  <c:v>66.3</c:v>
                </c:pt>
                <c:pt idx="179">
                  <c:v>66.3</c:v>
                </c:pt>
                <c:pt idx="180">
                  <c:v>66.3</c:v>
                </c:pt>
                <c:pt idx="181">
                  <c:v>66.3</c:v>
                </c:pt>
                <c:pt idx="182">
                  <c:v>66.400000000000006</c:v>
                </c:pt>
                <c:pt idx="183">
                  <c:v>66.400000000000006</c:v>
                </c:pt>
                <c:pt idx="184">
                  <c:v>66.400000000000006</c:v>
                </c:pt>
                <c:pt idx="185">
                  <c:v>66.400000000000006</c:v>
                </c:pt>
                <c:pt idx="186">
                  <c:v>66.400000000000006</c:v>
                </c:pt>
                <c:pt idx="187">
                  <c:v>66.400000000000006</c:v>
                </c:pt>
                <c:pt idx="188">
                  <c:v>66.400000000000006</c:v>
                </c:pt>
                <c:pt idx="189">
                  <c:v>66.400000000000006</c:v>
                </c:pt>
                <c:pt idx="190">
                  <c:v>66.400000000000006</c:v>
                </c:pt>
                <c:pt idx="191">
                  <c:v>66.400000000000006</c:v>
                </c:pt>
                <c:pt idx="192">
                  <c:v>66.400000000000006</c:v>
                </c:pt>
                <c:pt idx="193">
                  <c:v>66.400000000000006</c:v>
                </c:pt>
                <c:pt idx="194">
                  <c:v>66.400000000000006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66.400000000000006</c:v>
                </c:pt>
                <c:pt idx="198">
                  <c:v>66.5</c:v>
                </c:pt>
                <c:pt idx="199">
                  <c:v>66.5</c:v>
                </c:pt>
                <c:pt idx="200">
                  <c:v>66.5</c:v>
                </c:pt>
                <c:pt idx="201">
                  <c:v>66.5</c:v>
                </c:pt>
                <c:pt idx="202">
                  <c:v>66.5</c:v>
                </c:pt>
                <c:pt idx="203">
                  <c:v>66.5</c:v>
                </c:pt>
                <c:pt idx="204">
                  <c:v>66.5</c:v>
                </c:pt>
                <c:pt idx="205">
                  <c:v>66.5</c:v>
                </c:pt>
                <c:pt idx="206">
                  <c:v>66.5</c:v>
                </c:pt>
                <c:pt idx="207">
                  <c:v>66.5</c:v>
                </c:pt>
                <c:pt idx="208">
                  <c:v>66.5</c:v>
                </c:pt>
                <c:pt idx="209">
                  <c:v>66.5</c:v>
                </c:pt>
                <c:pt idx="210">
                  <c:v>66.5</c:v>
                </c:pt>
                <c:pt idx="211">
                  <c:v>66.5</c:v>
                </c:pt>
                <c:pt idx="212">
                  <c:v>66.5</c:v>
                </c:pt>
                <c:pt idx="213">
                  <c:v>66.5</c:v>
                </c:pt>
                <c:pt idx="214">
                  <c:v>66.5</c:v>
                </c:pt>
                <c:pt idx="215">
                  <c:v>66.5</c:v>
                </c:pt>
                <c:pt idx="216">
                  <c:v>66.5</c:v>
                </c:pt>
                <c:pt idx="217">
                  <c:v>66.599999999999994</c:v>
                </c:pt>
                <c:pt idx="218">
                  <c:v>66.599999999999994</c:v>
                </c:pt>
                <c:pt idx="219">
                  <c:v>66.599999999999994</c:v>
                </c:pt>
                <c:pt idx="220">
                  <c:v>66.599999999999994</c:v>
                </c:pt>
                <c:pt idx="221">
                  <c:v>66.599999999999994</c:v>
                </c:pt>
                <c:pt idx="222">
                  <c:v>66.599999999999994</c:v>
                </c:pt>
                <c:pt idx="223">
                  <c:v>66.599999999999994</c:v>
                </c:pt>
                <c:pt idx="224">
                  <c:v>66.599999999999994</c:v>
                </c:pt>
                <c:pt idx="225">
                  <c:v>66.599999999999994</c:v>
                </c:pt>
                <c:pt idx="226">
                  <c:v>66.599999999999994</c:v>
                </c:pt>
                <c:pt idx="227">
                  <c:v>66.599999999999994</c:v>
                </c:pt>
                <c:pt idx="228">
                  <c:v>66.599999999999994</c:v>
                </c:pt>
                <c:pt idx="229">
                  <c:v>66.599999999999994</c:v>
                </c:pt>
                <c:pt idx="230">
                  <c:v>66.599999999999994</c:v>
                </c:pt>
                <c:pt idx="231">
                  <c:v>66.599999999999994</c:v>
                </c:pt>
                <c:pt idx="232">
                  <c:v>66.599999999999994</c:v>
                </c:pt>
                <c:pt idx="233">
                  <c:v>66.599999999999994</c:v>
                </c:pt>
                <c:pt idx="234">
                  <c:v>66.599999999999994</c:v>
                </c:pt>
                <c:pt idx="235">
                  <c:v>66.599999999999994</c:v>
                </c:pt>
                <c:pt idx="236">
                  <c:v>66.599999999999994</c:v>
                </c:pt>
                <c:pt idx="237">
                  <c:v>66.599999999999994</c:v>
                </c:pt>
                <c:pt idx="238">
                  <c:v>66.599999999999994</c:v>
                </c:pt>
                <c:pt idx="239">
                  <c:v>66.599999999999994</c:v>
                </c:pt>
                <c:pt idx="240">
                  <c:v>66.599999999999994</c:v>
                </c:pt>
                <c:pt idx="241">
                  <c:v>66.7</c:v>
                </c:pt>
                <c:pt idx="242">
                  <c:v>66.7</c:v>
                </c:pt>
                <c:pt idx="243">
                  <c:v>66.7</c:v>
                </c:pt>
                <c:pt idx="244">
                  <c:v>66.7</c:v>
                </c:pt>
                <c:pt idx="245">
                  <c:v>66.7</c:v>
                </c:pt>
                <c:pt idx="246">
                  <c:v>66.7</c:v>
                </c:pt>
                <c:pt idx="247">
                  <c:v>66.7</c:v>
                </c:pt>
                <c:pt idx="248">
                  <c:v>66.7</c:v>
                </c:pt>
                <c:pt idx="249">
                  <c:v>66.7</c:v>
                </c:pt>
                <c:pt idx="250">
                  <c:v>66.7</c:v>
                </c:pt>
                <c:pt idx="251">
                  <c:v>66.7</c:v>
                </c:pt>
                <c:pt idx="252">
                  <c:v>66.7</c:v>
                </c:pt>
                <c:pt idx="253">
                  <c:v>66.7</c:v>
                </c:pt>
                <c:pt idx="254">
                  <c:v>66.7</c:v>
                </c:pt>
                <c:pt idx="255">
                  <c:v>66.7</c:v>
                </c:pt>
                <c:pt idx="256">
                  <c:v>66.7</c:v>
                </c:pt>
                <c:pt idx="257">
                  <c:v>66.7</c:v>
                </c:pt>
                <c:pt idx="258">
                  <c:v>66.7</c:v>
                </c:pt>
                <c:pt idx="259">
                  <c:v>66.7</c:v>
                </c:pt>
                <c:pt idx="260">
                  <c:v>66.7</c:v>
                </c:pt>
                <c:pt idx="261">
                  <c:v>66.7</c:v>
                </c:pt>
                <c:pt idx="262">
                  <c:v>66.7</c:v>
                </c:pt>
                <c:pt idx="263">
                  <c:v>66.7</c:v>
                </c:pt>
                <c:pt idx="264">
                  <c:v>66.7</c:v>
                </c:pt>
                <c:pt idx="265">
                  <c:v>66.7</c:v>
                </c:pt>
                <c:pt idx="266">
                  <c:v>66.7</c:v>
                </c:pt>
                <c:pt idx="267">
                  <c:v>66.7</c:v>
                </c:pt>
                <c:pt idx="268">
                  <c:v>66.7</c:v>
                </c:pt>
                <c:pt idx="269">
                  <c:v>66.7</c:v>
                </c:pt>
                <c:pt idx="270">
                  <c:v>66.7</c:v>
                </c:pt>
                <c:pt idx="271">
                  <c:v>66.7</c:v>
                </c:pt>
                <c:pt idx="272">
                  <c:v>66.8</c:v>
                </c:pt>
                <c:pt idx="273">
                  <c:v>66.8</c:v>
                </c:pt>
                <c:pt idx="274">
                  <c:v>66.8</c:v>
                </c:pt>
                <c:pt idx="275">
                  <c:v>66.8</c:v>
                </c:pt>
                <c:pt idx="276">
                  <c:v>66.8</c:v>
                </c:pt>
                <c:pt idx="277">
                  <c:v>66.8</c:v>
                </c:pt>
                <c:pt idx="278">
                  <c:v>66.8</c:v>
                </c:pt>
                <c:pt idx="279">
                  <c:v>66.8</c:v>
                </c:pt>
                <c:pt idx="280">
                  <c:v>66.8</c:v>
                </c:pt>
                <c:pt idx="281">
                  <c:v>66.8</c:v>
                </c:pt>
                <c:pt idx="282">
                  <c:v>66.8</c:v>
                </c:pt>
                <c:pt idx="283">
                  <c:v>66.8</c:v>
                </c:pt>
                <c:pt idx="284">
                  <c:v>66.8</c:v>
                </c:pt>
                <c:pt idx="285">
                  <c:v>66.8</c:v>
                </c:pt>
                <c:pt idx="286">
                  <c:v>66.8</c:v>
                </c:pt>
                <c:pt idx="287">
                  <c:v>66.8</c:v>
                </c:pt>
                <c:pt idx="288">
                  <c:v>66.8</c:v>
                </c:pt>
                <c:pt idx="289">
                  <c:v>66.8</c:v>
                </c:pt>
                <c:pt idx="290">
                  <c:v>66.8</c:v>
                </c:pt>
                <c:pt idx="291">
                  <c:v>66.8</c:v>
                </c:pt>
                <c:pt idx="292">
                  <c:v>66.8</c:v>
                </c:pt>
                <c:pt idx="293">
                  <c:v>66.8</c:v>
                </c:pt>
                <c:pt idx="294">
                  <c:v>66.8</c:v>
                </c:pt>
                <c:pt idx="295">
                  <c:v>66.8</c:v>
                </c:pt>
                <c:pt idx="296">
                  <c:v>66.8</c:v>
                </c:pt>
                <c:pt idx="297">
                  <c:v>66.8</c:v>
                </c:pt>
                <c:pt idx="298">
                  <c:v>66.8</c:v>
                </c:pt>
                <c:pt idx="299">
                  <c:v>66.8</c:v>
                </c:pt>
                <c:pt idx="300">
                  <c:v>66.8</c:v>
                </c:pt>
                <c:pt idx="301">
                  <c:v>66.8</c:v>
                </c:pt>
                <c:pt idx="302">
                  <c:v>66.8</c:v>
                </c:pt>
                <c:pt idx="303">
                  <c:v>66.8</c:v>
                </c:pt>
                <c:pt idx="304">
                  <c:v>66.8</c:v>
                </c:pt>
                <c:pt idx="305">
                  <c:v>66.8</c:v>
                </c:pt>
                <c:pt idx="306">
                  <c:v>66.8</c:v>
                </c:pt>
                <c:pt idx="307">
                  <c:v>66.8</c:v>
                </c:pt>
                <c:pt idx="308">
                  <c:v>66.8</c:v>
                </c:pt>
                <c:pt idx="309">
                  <c:v>66.8</c:v>
                </c:pt>
                <c:pt idx="310">
                  <c:v>66.8</c:v>
                </c:pt>
                <c:pt idx="311">
                  <c:v>66.8</c:v>
                </c:pt>
                <c:pt idx="312">
                  <c:v>66.8</c:v>
                </c:pt>
                <c:pt idx="313">
                  <c:v>66.8</c:v>
                </c:pt>
                <c:pt idx="314">
                  <c:v>66.8</c:v>
                </c:pt>
                <c:pt idx="315">
                  <c:v>66.8</c:v>
                </c:pt>
                <c:pt idx="316">
                  <c:v>66.8</c:v>
                </c:pt>
                <c:pt idx="317">
                  <c:v>66.8</c:v>
                </c:pt>
                <c:pt idx="318">
                  <c:v>66.8</c:v>
                </c:pt>
                <c:pt idx="319">
                  <c:v>66.900000000000006</c:v>
                </c:pt>
                <c:pt idx="320">
                  <c:v>66.900000000000006</c:v>
                </c:pt>
                <c:pt idx="321">
                  <c:v>66.900000000000006</c:v>
                </c:pt>
                <c:pt idx="322">
                  <c:v>66.900000000000006</c:v>
                </c:pt>
                <c:pt idx="323">
                  <c:v>66.900000000000006</c:v>
                </c:pt>
                <c:pt idx="324">
                  <c:v>66.900000000000006</c:v>
                </c:pt>
                <c:pt idx="325">
                  <c:v>66.900000000000006</c:v>
                </c:pt>
                <c:pt idx="326">
                  <c:v>66.900000000000006</c:v>
                </c:pt>
                <c:pt idx="327">
                  <c:v>66.900000000000006</c:v>
                </c:pt>
                <c:pt idx="328">
                  <c:v>66.900000000000006</c:v>
                </c:pt>
                <c:pt idx="329">
                  <c:v>66.900000000000006</c:v>
                </c:pt>
                <c:pt idx="330">
                  <c:v>66.900000000000006</c:v>
                </c:pt>
                <c:pt idx="331">
                  <c:v>66.900000000000006</c:v>
                </c:pt>
                <c:pt idx="332">
                  <c:v>66.900000000000006</c:v>
                </c:pt>
                <c:pt idx="333">
                  <c:v>66.900000000000006</c:v>
                </c:pt>
                <c:pt idx="334">
                  <c:v>66.900000000000006</c:v>
                </c:pt>
                <c:pt idx="335">
                  <c:v>66.900000000000006</c:v>
                </c:pt>
                <c:pt idx="336">
                  <c:v>66.900000000000006</c:v>
                </c:pt>
                <c:pt idx="337">
                  <c:v>66.900000000000006</c:v>
                </c:pt>
                <c:pt idx="338">
                  <c:v>66.900000000000006</c:v>
                </c:pt>
                <c:pt idx="339">
                  <c:v>66.900000000000006</c:v>
                </c:pt>
                <c:pt idx="340">
                  <c:v>66.900000000000006</c:v>
                </c:pt>
                <c:pt idx="341">
                  <c:v>66.900000000000006</c:v>
                </c:pt>
                <c:pt idx="342">
                  <c:v>66.900000000000006</c:v>
                </c:pt>
                <c:pt idx="343">
                  <c:v>66.900000000000006</c:v>
                </c:pt>
                <c:pt idx="344">
                  <c:v>66.900000000000006</c:v>
                </c:pt>
                <c:pt idx="345">
                  <c:v>66.900000000000006</c:v>
                </c:pt>
                <c:pt idx="346">
                  <c:v>66.900000000000006</c:v>
                </c:pt>
                <c:pt idx="347">
                  <c:v>66.900000000000006</c:v>
                </c:pt>
                <c:pt idx="348">
                  <c:v>66.900000000000006</c:v>
                </c:pt>
                <c:pt idx="349">
                  <c:v>66.900000000000006</c:v>
                </c:pt>
                <c:pt idx="350">
                  <c:v>66.900000000000006</c:v>
                </c:pt>
                <c:pt idx="351">
                  <c:v>66.900000000000006</c:v>
                </c:pt>
                <c:pt idx="352">
                  <c:v>66.900000000000006</c:v>
                </c:pt>
                <c:pt idx="353">
                  <c:v>66.900000000000006</c:v>
                </c:pt>
                <c:pt idx="354">
                  <c:v>66.900000000000006</c:v>
                </c:pt>
                <c:pt idx="355">
                  <c:v>66.900000000000006</c:v>
                </c:pt>
                <c:pt idx="356">
                  <c:v>66.900000000000006</c:v>
                </c:pt>
                <c:pt idx="357">
                  <c:v>66.900000000000006</c:v>
                </c:pt>
                <c:pt idx="358">
                  <c:v>66.900000000000006</c:v>
                </c:pt>
                <c:pt idx="359">
                  <c:v>66.900000000000006</c:v>
                </c:pt>
                <c:pt idx="360">
                  <c:v>66.900000000000006</c:v>
                </c:pt>
                <c:pt idx="361">
                  <c:v>66.900000000000006</c:v>
                </c:pt>
                <c:pt idx="362">
                  <c:v>66.900000000000006</c:v>
                </c:pt>
                <c:pt idx="363">
                  <c:v>66.900000000000006</c:v>
                </c:pt>
                <c:pt idx="364">
                  <c:v>66.900000000000006</c:v>
                </c:pt>
                <c:pt idx="365">
                  <c:v>66.900000000000006</c:v>
                </c:pt>
                <c:pt idx="366">
                  <c:v>66.900000000000006</c:v>
                </c:pt>
                <c:pt idx="367">
                  <c:v>66.900000000000006</c:v>
                </c:pt>
                <c:pt idx="368">
                  <c:v>66.900000000000006</c:v>
                </c:pt>
                <c:pt idx="369">
                  <c:v>66.900000000000006</c:v>
                </c:pt>
                <c:pt idx="370">
                  <c:v>66.900000000000006</c:v>
                </c:pt>
                <c:pt idx="371">
                  <c:v>66.900000000000006</c:v>
                </c:pt>
                <c:pt idx="372">
                  <c:v>66.900000000000006</c:v>
                </c:pt>
                <c:pt idx="373">
                  <c:v>66.900000000000006</c:v>
                </c:pt>
                <c:pt idx="374">
                  <c:v>66.900000000000006</c:v>
                </c:pt>
                <c:pt idx="375">
                  <c:v>66.900000000000006</c:v>
                </c:pt>
                <c:pt idx="376">
                  <c:v>66.900000000000006</c:v>
                </c:pt>
                <c:pt idx="377">
                  <c:v>66.900000000000006</c:v>
                </c:pt>
                <c:pt idx="378">
                  <c:v>66.900000000000006</c:v>
                </c:pt>
                <c:pt idx="379">
                  <c:v>66.900000000000006</c:v>
                </c:pt>
                <c:pt idx="380">
                  <c:v>66.900000000000006</c:v>
                </c:pt>
                <c:pt idx="381">
                  <c:v>66.900000000000006</c:v>
                </c:pt>
                <c:pt idx="382">
                  <c:v>66.900000000000006</c:v>
                </c:pt>
                <c:pt idx="383">
                  <c:v>66.900000000000006</c:v>
                </c:pt>
                <c:pt idx="384">
                  <c:v>66.900000000000006</c:v>
                </c:pt>
                <c:pt idx="385">
                  <c:v>66.900000000000006</c:v>
                </c:pt>
                <c:pt idx="386">
                  <c:v>66.900000000000006</c:v>
                </c:pt>
                <c:pt idx="387">
                  <c:v>66.900000000000006</c:v>
                </c:pt>
                <c:pt idx="388">
                  <c:v>66.900000000000006</c:v>
                </c:pt>
                <c:pt idx="389">
                  <c:v>66.900000000000006</c:v>
                </c:pt>
                <c:pt idx="390">
                  <c:v>66.900000000000006</c:v>
                </c:pt>
                <c:pt idx="391">
                  <c:v>66.900000000000006</c:v>
                </c:pt>
                <c:pt idx="392">
                  <c:v>66.900000000000006</c:v>
                </c:pt>
                <c:pt idx="393">
                  <c:v>66.900000000000006</c:v>
                </c:pt>
                <c:pt idx="394">
                  <c:v>66.900000000000006</c:v>
                </c:pt>
                <c:pt idx="395">
                  <c:v>66.900000000000006</c:v>
                </c:pt>
                <c:pt idx="396">
                  <c:v>66.900000000000006</c:v>
                </c:pt>
                <c:pt idx="397">
                  <c:v>66.900000000000006</c:v>
                </c:pt>
                <c:pt idx="398">
                  <c:v>66.900000000000006</c:v>
                </c:pt>
                <c:pt idx="399">
                  <c:v>66.900000000000006</c:v>
                </c:pt>
                <c:pt idx="400">
                  <c:v>66.900000000000006</c:v>
                </c:pt>
                <c:pt idx="401">
                  <c:v>66.900000000000006</c:v>
                </c:pt>
                <c:pt idx="402">
                  <c:v>66.900000000000006</c:v>
                </c:pt>
                <c:pt idx="403">
                  <c:v>66.900000000000006</c:v>
                </c:pt>
                <c:pt idx="404">
                  <c:v>66.900000000000006</c:v>
                </c:pt>
                <c:pt idx="405">
                  <c:v>67</c:v>
                </c:pt>
                <c:pt idx="406">
                  <c:v>67</c:v>
                </c:pt>
              </c:numCache>
            </c:numRef>
          </c:yVal>
          <c:smooth val="0"/>
        </c:ser>
        <c:ser>
          <c:idx val="1"/>
          <c:order val="1"/>
          <c:tx>
            <c:v>Nddl AM</c:v>
          </c:tx>
          <c:spPr>
            <a:ln w="381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[1]ThermRot_AM!$A$2:$A$2493</c:f>
              <c:numCache>
                <c:formatCode>General</c:formatCode>
                <c:ptCount val="2492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[1]ThermRot_AM!$J$2:$J$2493</c:f>
              <c:numCache>
                <c:formatCode>General</c:formatCode>
                <c:ptCount val="2492"/>
                <c:pt idx="0">
                  <c:v>67.7</c:v>
                </c:pt>
                <c:pt idx="1">
                  <c:v>67.8</c:v>
                </c:pt>
                <c:pt idx="2">
                  <c:v>67.8</c:v>
                </c:pt>
                <c:pt idx="3">
                  <c:v>67.8</c:v>
                </c:pt>
                <c:pt idx="4">
                  <c:v>67.8</c:v>
                </c:pt>
                <c:pt idx="5">
                  <c:v>67.900000000000006</c:v>
                </c:pt>
                <c:pt idx="6">
                  <c:v>67.900000000000006</c:v>
                </c:pt>
                <c:pt idx="7">
                  <c:v>67.900000000000006</c:v>
                </c:pt>
                <c:pt idx="8">
                  <c:v>68</c:v>
                </c:pt>
                <c:pt idx="9">
                  <c:v>68</c:v>
                </c:pt>
                <c:pt idx="10">
                  <c:v>68</c:v>
                </c:pt>
                <c:pt idx="11">
                  <c:v>68</c:v>
                </c:pt>
                <c:pt idx="12">
                  <c:v>68.099999999999994</c:v>
                </c:pt>
                <c:pt idx="13">
                  <c:v>68.099999999999994</c:v>
                </c:pt>
                <c:pt idx="14">
                  <c:v>68.099999999999994</c:v>
                </c:pt>
                <c:pt idx="15">
                  <c:v>68.099999999999994</c:v>
                </c:pt>
                <c:pt idx="16">
                  <c:v>68.2</c:v>
                </c:pt>
                <c:pt idx="17">
                  <c:v>68.2</c:v>
                </c:pt>
                <c:pt idx="18">
                  <c:v>68.2</c:v>
                </c:pt>
                <c:pt idx="19">
                  <c:v>68.2</c:v>
                </c:pt>
                <c:pt idx="20">
                  <c:v>68.3</c:v>
                </c:pt>
                <c:pt idx="21">
                  <c:v>68.3</c:v>
                </c:pt>
                <c:pt idx="22">
                  <c:v>68.3</c:v>
                </c:pt>
                <c:pt idx="23">
                  <c:v>68.3</c:v>
                </c:pt>
                <c:pt idx="24">
                  <c:v>68.400000000000006</c:v>
                </c:pt>
                <c:pt idx="25">
                  <c:v>68.400000000000006</c:v>
                </c:pt>
                <c:pt idx="26">
                  <c:v>68.400000000000006</c:v>
                </c:pt>
                <c:pt idx="27">
                  <c:v>68.400000000000006</c:v>
                </c:pt>
                <c:pt idx="28">
                  <c:v>68.5</c:v>
                </c:pt>
                <c:pt idx="29">
                  <c:v>68.5</c:v>
                </c:pt>
                <c:pt idx="30">
                  <c:v>68.5</c:v>
                </c:pt>
                <c:pt idx="31">
                  <c:v>68.5</c:v>
                </c:pt>
                <c:pt idx="32">
                  <c:v>68.599999999999994</c:v>
                </c:pt>
                <c:pt idx="33">
                  <c:v>68.599999999999994</c:v>
                </c:pt>
                <c:pt idx="34">
                  <c:v>68.599999999999994</c:v>
                </c:pt>
                <c:pt idx="35">
                  <c:v>68.599999999999994</c:v>
                </c:pt>
                <c:pt idx="36">
                  <c:v>68.599999999999994</c:v>
                </c:pt>
                <c:pt idx="37">
                  <c:v>68.7</c:v>
                </c:pt>
                <c:pt idx="38">
                  <c:v>68.7</c:v>
                </c:pt>
                <c:pt idx="39">
                  <c:v>68.7</c:v>
                </c:pt>
                <c:pt idx="40">
                  <c:v>68.7</c:v>
                </c:pt>
                <c:pt idx="41">
                  <c:v>68.8</c:v>
                </c:pt>
                <c:pt idx="42">
                  <c:v>68.8</c:v>
                </c:pt>
                <c:pt idx="43">
                  <c:v>68.8</c:v>
                </c:pt>
                <c:pt idx="44">
                  <c:v>68.8</c:v>
                </c:pt>
                <c:pt idx="45">
                  <c:v>68.8</c:v>
                </c:pt>
                <c:pt idx="46">
                  <c:v>68.8</c:v>
                </c:pt>
                <c:pt idx="47">
                  <c:v>68.900000000000006</c:v>
                </c:pt>
                <c:pt idx="48">
                  <c:v>68.900000000000006</c:v>
                </c:pt>
                <c:pt idx="49">
                  <c:v>68.900000000000006</c:v>
                </c:pt>
                <c:pt idx="50">
                  <c:v>68.900000000000006</c:v>
                </c:pt>
                <c:pt idx="51">
                  <c:v>68.900000000000006</c:v>
                </c:pt>
                <c:pt idx="52">
                  <c:v>69</c:v>
                </c:pt>
                <c:pt idx="53">
                  <c:v>69</c:v>
                </c:pt>
                <c:pt idx="54">
                  <c:v>69</c:v>
                </c:pt>
                <c:pt idx="55">
                  <c:v>69</c:v>
                </c:pt>
                <c:pt idx="56">
                  <c:v>69</c:v>
                </c:pt>
                <c:pt idx="57">
                  <c:v>69.099999999999994</c:v>
                </c:pt>
                <c:pt idx="58">
                  <c:v>69.099999999999994</c:v>
                </c:pt>
                <c:pt idx="59">
                  <c:v>69.099999999999994</c:v>
                </c:pt>
                <c:pt idx="60">
                  <c:v>69.099999999999994</c:v>
                </c:pt>
                <c:pt idx="61">
                  <c:v>69.099999999999994</c:v>
                </c:pt>
                <c:pt idx="62">
                  <c:v>69.099999999999994</c:v>
                </c:pt>
                <c:pt idx="63">
                  <c:v>69.2</c:v>
                </c:pt>
                <c:pt idx="64">
                  <c:v>69.2</c:v>
                </c:pt>
                <c:pt idx="65">
                  <c:v>69.2</c:v>
                </c:pt>
                <c:pt idx="66">
                  <c:v>69.2</c:v>
                </c:pt>
                <c:pt idx="67">
                  <c:v>69.2</c:v>
                </c:pt>
                <c:pt idx="68">
                  <c:v>69.2</c:v>
                </c:pt>
                <c:pt idx="69">
                  <c:v>69.3</c:v>
                </c:pt>
                <c:pt idx="70">
                  <c:v>69.3</c:v>
                </c:pt>
                <c:pt idx="71">
                  <c:v>69.3</c:v>
                </c:pt>
                <c:pt idx="72">
                  <c:v>69.3</c:v>
                </c:pt>
                <c:pt idx="73">
                  <c:v>69.3</c:v>
                </c:pt>
                <c:pt idx="74">
                  <c:v>69.3</c:v>
                </c:pt>
                <c:pt idx="75">
                  <c:v>69.3</c:v>
                </c:pt>
                <c:pt idx="76">
                  <c:v>69.400000000000006</c:v>
                </c:pt>
                <c:pt idx="77">
                  <c:v>69.400000000000006</c:v>
                </c:pt>
                <c:pt idx="78">
                  <c:v>69.400000000000006</c:v>
                </c:pt>
                <c:pt idx="79">
                  <c:v>69.400000000000006</c:v>
                </c:pt>
                <c:pt idx="80">
                  <c:v>69.400000000000006</c:v>
                </c:pt>
                <c:pt idx="81">
                  <c:v>69.400000000000006</c:v>
                </c:pt>
                <c:pt idx="82">
                  <c:v>69.400000000000006</c:v>
                </c:pt>
                <c:pt idx="83">
                  <c:v>69.5</c:v>
                </c:pt>
                <c:pt idx="84">
                  <c:v>69.5</c:v>
                </c:pt>
                <c:pt idx="85">
                  <c:v>69.5</c:v>
                </c:pt>
                <c:pt idx="86">
                  <c:v>69.5</c:v>
                </c:pt>
                <c:pt idx="87">
                  <c:v>69.5</c:v>
                </c:pt>
                <c:pt idx="88">
                  <c:v>69.5</c:v>
                </c:pt>
                <c:pt idx="89">
                  <c:v>69.5</c:v>
                </c:pt>
                <c:pt idx="90">
                  <c:v>69.5</c:v>
                </c:pt>
                <c:pt idx="91">
                  <c:v>69.599999999999994</c:v>
                </c:pt>
                <c:pt idx="92">
                  <c:v>69.599999999999994</c:v>
                </c:pt>
                <c:pt idx="93">
                  <c:v>69.599999999999994</c:v>
                </c:pt>
                <c:pt idx="94">
                  <c:v>69.599999999999994</c:v>
                </c:pt>
                <c:pt idx="95">
                  <c:v>69.599999999999994</c:v>
                </c:pt>
                <c:pt idx="96">
                  <c:v>69.599999999999994</c:v>
                </c:pt>
                <c:pt idx="97">
                  <c:v>69.599999999999994</c:v>
                </c:pt>
                <c:pt idx="98">
                  <c:v>69.599999999999994</c:v>
                </c:pt>
                <c:pt idx="99">
                  <c:v>69.7</c:v>
                </c:pt>
                <c:pt idx="100">
                  <c:v>69.7</c:v>
                </c:pt>
                <c:pt idx="101">
                  <c:v>69.7</c:v>
                </c:pt>
                <c:pt idx="102">
                  <c:v>69.7</c:v>
                </c:pt>
                <c:pt idx="103">
                  <c:v>69.7</c:v>
                </c:pt>
                <c:pt idx="104">
                  <c:v>69.7</c:v>
                </c:pt>
                <c:pt idx="105">
                  <c:v>69.7</c:v>
                </c:pt>
                <c:pt idx="106">
                  <c:v>69.7</c:v>
                </c:pt>
                <c:pt idx="107">
                  <c:v>69.7</c:v>
                </c:pt>
                <c:pt idx="108">
                  <c:v>69.8</c:v>
                </c:pt>
                <c:pt idx="109">
                  <c:v>69.8</c:v>
                </c:pt>
                <c:pt idx="110">
                  <c:v>69.8</c:v>
                </c:pt>
                <c:pt idx="111">
                  <c:v>69.8</c:v>
                </c:pt>
                <c:pt idx="112">
                  <c:v>69.8</c:v>
                </c:pt>
                <c:pt idx="113">
                  <c:v>69.8</c:v>
                </c:pt>
                <c:pt idx="114">
                  <c:v>69.8</c:v>
                </c:pt>
                <c:pt idx="115">
                  <c:v>69.8</c:v>
                </c:pt>
                <c:pt idx="116">
                  <c:v>69.8</c:v>
                </c:pt>
                <c:pt idx="117">
                  <c:v>69.8</c:v>
                </c:pt>
                <c:pt idx="118">
                  <c:v>69.900000000000006</c:v>
                </c:pt>
                <c:pt idx="119">
                  <c:v>69.900000000000006</c:v>
                </c:pt>
                <c:pt idx="120">
                  <c:v>69.900000000000006</c:v>
                </c:pt>
                <c:pt idx="121">
                  <c:v>69.900000000000006</c:v>
                </c:pt>
                <c:pt idx="122">
                  <c:v>69.900000000000006</c:v>
                </c:pt>
                <c:pt idx="123">
                  <c:v>69.900000000000006</c:v>
                </c:pt>
                <c:pt idx="124">
                  <c:v>69.900000000000006</c:v>
                </c:pt>
                <c:pt idx="125">
                  <c:v>69.900000000000006</c:v>
                </c:pt>
                <c:pt idx="126">
                  <c:v>69.900000000000006</c:v>
                </c:pt>
                <c:pt idx="127">
                  <c:v>69.900000000000006</c:v>
                </c:pt>
                <c:pt idx="128">
                  <c:v>69.900000000000006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70.099999999999994</c:v>
                </c:pt>
                <c:pt idx="144">
                  <c:v>70.099999999999994</c:v>
                </c:pt>
                <c:pt idx="145">
                  <c:v>70.099999999999994</c:v>
                </c:pt>
                <c:pt idx="146">
                  <c:v>70.099999999999994</c:v>
                </c:pt>
                <c:pt idx="147">
                  <c:v>70.099999999999994</c:v>
                </c:pt>
                <c:pt idx="148">
                  <c:v>70.099999999999994</c:v>
                </c:pt>
                <c:pt idx="149">
                  <c:v>70.099999999999994</c:v>
                </c:pt>
                <c:pt idx="150">
                  <c:v>70.099999999999994</c:v>
                </c:pt>
                <c:pt idx="151">
                  <c:v>70.099999999999994</c:v>
                </c:pt>
                <c:pt idx="152">
                  <c:v>70.099999999999994</c:v>
                </c:pt>
                <c:pt idx="153">
                  <c:v>70.099999999999994</c:v>
                </c:pt>
                <c:pt idx="154">
                  <c:v>70.099999999999994</c:v>
                </c:pt>
                <c:pt idx="155">
                  <c:v>70.099999999999994</c:v>
                </c:pt>
                <c:pt idx="156">
                  <c:v>70.099999999999994</c:v>
                </c:pt>
                <c:pt idx="157">
                  <c:v>70.2</c:v>
                </c:pt>
                <c:pt idx="158">
                  <c:v>70.2</c:v>
                </c:pt>
                <c:pt idx="159">
                  <c:v>70.2</c:v>
                </c:pt>
                <c:pt idx="160">
                  <c:v>70.2</c:v>
                </c:pt>
                <c:pt idx="161">
                  <c:v>70.2</c:v>
                </c:pt>
                <c:pt idx="162">
                  <c:v>70.2</c:v>
                </c:pt>
                <c:pt idx="163">
                  <c:v>70.2</c:v>
                </c:pt>
                <c:pt idx="164">
                  <c:v>70.2</c:v>
                </c:pt>
                <c:pt idx="165">
                  <c:v>70.2</c:v>
                </c:pt>
                <c:pt idx="166">
                  <c:v>70.2</c:v>
                </c:pt>
                <c:pt idx="167">
                  <c:v>70.2</c:v>
                </c:pt>
                <c:pt idx="168">
                  <c:v>70.2</c:v>
                </c:pt>
                <c:pt idx="169">
                  <c:v>70.2</c:v>
                </c:pt>
                <c:pt idx="170">
                  <c:v>70.2</c:v>
                </c:pt>
                <c:pt idx="171">
                  <c:v>70.2</c:v>
                </c:pt>
                <c:pt idx="172">
                  <c:v>70.2</c:v>
                </c:pt>
                <c:pt idx="173">
                  <c:v>70.2</c:v>
                </c:pt>
                <c:pt idx="174">
                  <c:v>70.3</c:v>
                </c:pt>
                <c:pt idx="175">
                  <c:v>70.3</c:v>
                </c:pt>
                <c:pt idx="176">
                  <c:v>70.3</c:v>
                </c:pt>
                <c:pt idx="177">
                  <c:v>70.3</c:v>
                </c:pt>
                <c:pt idx="178">
                  <c:v>70.3</c:v>
                </c:pt>
                <c:pt idx="179">
                  <c:v>70.3</c:v>
                </c:pt>
                <c:pt idx="180">
                  <c:v>70.3</c:v>
                </c:pt>
                <c:pt idx="181">
                  <c:v>70.3</c:v>
                </c:pt>
                <c:pt idx="182">
                  <c:v>70.3</c:v>
                </c:pt>
                <c:pt idx="183">
                  <c:v>70.3</c:v>
                </c:pt>
                <c:pt idx="184">
                  <c:v>70.3</c:v>
                </c:pt>
                <c:pt idx="185">
                  <c:v>70.3</c:v>
                </c:pt>
                <c:pt idx="186">
                  <c:v>70.3</c:v>
                </c:pt>
                <c:pt idx="187">
                  <c:v>70.3</c:v>
                </c:pt>
                <c:pt idx="188">
                  <c:v>70.3</c:v>
                </c:pt>
                <c:pt idx="189">
                  <c:v>70.3</c:v>
                </c:pt>
                <c:pt idx="190">
                  <c:v>70.3</c:v>
                </c:pt>
                <c:pt idx="191">
                  <c:v>70.3</c:v>
                </c:pt>
                <c:pt idx="192">
                  <c:v>70.3</c:v>
                </c:pt>
                <c:pt idx="193">
                  <c:v>70.3</c:v>
                </c:pt>
                <c:pt idx="194">
                  <c:v>70.3</c:v>
                </c:pt>
                <c:pt idx="195">
                  <c:v>70.400000000000006</c:v>
                </c:pt>
                <c:pt idx="196">
                  <c:v>70.400000000000006</c:v>
                </c:pt>
                <c:pt idx="197">
                  <c:v>70.400000000000006</c:v>
                </c:pt>
                <c:pt idx="198">
                  <c:v>70.400000000000006</c:v>
                </c:pt>
                <c:pt idx="199">
                  <c:v>70.400000000000006</c:v>
                </c:pt>
                <c:pt idx="200">
                  <c:v>70.400000000000006</c:v>
                </c:pt>
                <c:pt idx="201">
                  <c:v>70.400000000000006</c:v>
                </c:pt>
                <c:pt idx="202">
                  <c:v>70.400000000000006</c:v>
                </c:pt>
                <c:pt idx="203">
                  <c:v>70.400000000000006</c:v>
                </c:pt>
                <c:pt idx="204">
                  <c:v>70.400000000000006</c:v>
                </c:pt>
                <c:pt idx="205">
                  <c:v>70.400000000000006</c:v>
                </c:pt>
                <c:pt idx="206">
                  <c:v>70.400000000000006</c:v>
                </c:pt>
                <c:pt idx="207">
                  <c:v>70.400000000000006</c:v>
                </c:pt>
                <c:pt idx="208">
                  <c:v>70.400000000000006</c:v>
                </c:pt>
                <c:pt idx="209">
                  <c:v>70.400000000000006</c:v>
                </c:pt>
                <c:pt idx="210">
                  <c:v>70.400000000000006</c:v>
                </c:pt>
                <c:pt idx="211">
                  <c:v>70.400000000000006</c:v>
                </c:pt>
                <c:pt idx="212">
                  <c:v>70.400000000000006</c:v>
                </c:pt>
                <c:pt idx="213">
                  <c:v>70.400000000000006</c:v>
                </c:pt>
                <c:pt idx="214">
                  <c:v>70.400000000000006</c:v>
                </c:pt>
                <c:pt idx="215">
                  <c:v>70.400000000000006</c:v>
                </c:pt>
                <c:pt idx="216">
                  <c:v>70.400000000000006</c:v>
                </c:pt>
                <c:pt idx="217">
                  <c:v>70.400000000000006</c:v>
                </c:pt>
                <c:pt idx="218">
                  <c:v>70.400000000000006</c:v>
                </c:pt>
                <c:pt idx="219">
                  <c:v>70.400000000000006</c:v>
                </c:pt>
                <c:pt idx="220">
                  <c:v>70.400000000000006</c:v>
                </c:pt>
                <c:pt idx="221">
                  <c:v>70.5</c:v>
                </c:pt>
                <c:pt idx="222">
                  <c:v>70.5</c:v>
                </c:pt>
                <c:pt idx="223">
                  <c:v>70.5</c:v>
                </c:pt>
                <c:pt idx="224">
                  <c:v>70.5</c:v>
                </c:pt>
                <c:pt idx="225">
                  <c:v>70.5</c:v>
                </c:pt>
                <c:pt idx="226">
                  <c:v>70.5</c:v>
                </c:pt>
                <c:pt idx="227">
                  <c:v>70.5</c:v>
                </c:pt>
                <c:pt idx="228">
                  <c:v>70.5</c:v>
                </c:pt>
                <c:pt idx="229">
                  <c:v>70.5</c:v>
                </c:pt>
                <c:pt idx="230">
                  <c:v>70.5</c:v>
                </c:pt>
                <c:pt idx="231">
                  <c:v>70.5</c:v>
                </c:pt>
                <c:pt idx="232">
                  <c:v>70.5</c:v>
                </c:pt>
                <c:pt idx="233">
                  <c:v>70.5</c:v>
                </c:pt>
                <c:pt idx="234">
                  <c:v>70.5</c:v>
                </c:pt>
                <c:pt idx="235">
                  <c:v>70.5</c:v>
                </c:pt>
                <c:pt idx="236">
                  <c:v>70.5</c:v>
                </c:pt>
                <c:pt idx="237">
                  <c:v>70.5</c:v>
                </c:pt>
                <c:pt idx="238">
                  <c:v>70.5</c:v>
                </c:pt>
                <c:pt idx="239">
                  <c:v>70.5</c:v>
                </c:pt>
                <c:pt idx="240">
                  <c:v>70.5</c:v>
                </c:pt>
                <c:pt idx="241">
                  <c:v>70.5</c:v>
                </c:pt>
                <c:pt idx="242">
                  <c:v>70.5</c:v>
                </c:pt>
                <c:pt idx="243">
                  <c:v>70.5</c:v>
                </c:pt>
                <c:pt idx="244">
                  <c:v>70.5</c:v>
                </c:pt>
                <c:pt idx="245">
                  <c:v>70.5</c:v>
                </c:pt>
                <c:pt idx="246">
                  <c:v>70.5</c:v>
                </c:pt>
                <c:pt idx="247">
                  <c:v>70.5</c:v>
                </c:pt>
                <c:pt idx="248">
                  <c:v>70.5</c:v>
                </c:pt>
                <c:pt idx="249">
                  <c:v>70.5</c:v>
                </c:pt>
                <c:pt idx="250">
                  <c:v>70.5</c:v>
                </c:pt>
                <c:pt idx="251">
                  <c:v>70.5</c:v>
                </c:pt>
                <c:pt idx="252">
                  <c:v>70.5</c:v>
                </c:pt>
                <c:pt idx="253">
                  <c:v>70.5</c:v>
                </c:pt>
                <c:pt idx="254">
                  <c:v>70.5</c:v>
                </c:pt>
                <c:pt idx="255">
                  <c:v>70.5</c:v>
                </c:pt>
                <c:pt idx="256">
                  <c:v>70.5</c:v>
                </c:pt>
                <c:pt idx="257">
                  <c:v>70.5</c:v>
                </c:pt>
                <c:pt idx="258">
                  <c:v>70.5</c:v>
                </c:pt>
                <c:pt idx="259">
                  <c:v>70.599999999999994</c:v>
                </c:pt>
                <c:pt idx="260">
                  <c:v>70.599999999999994</c:v>
                </c:pt>
                <c:pt idx="261">
                  <c:v>70.599999999999994</c:v>
                </c:pt>
                <c:pt idx="262">
                  <c:v>70.599999999999994</c:v>
                </c:pt>
                <c:pt idx="263">
                  <c:v>70.599999999999994</c:v>
                </c:pt>
                <c:pt idx="264">
                  <c:v>70.599999999999994</c:v>
                </c:pt>
                <c:pt idx="265">
                  <c:v>70.599999999999994</c:v>
                </c:pt>
                <c:pt idx="266">
                  <c:v>70.599999999999994</c:v>
                </c:pt>
                <c:pt idx="267">
                  <c:v>70.599999999999994</c:v>
                </c:pt>
                <c:pt idx="268">
                  <c:v>70.599999999999994</c:v>
                </c:pt>
                <c:pt idx="269">
                  <c:v>70.599999999999994</c:v>
                </c:pt>
                <c:pt idx="270">
                  <c:v>70.599999999999994</c:v>
                </c:pt>
                <c:pt idx="271">
                  <c:v>70.599999999999994</c:v>
                </c:pt>
                <c:pt idx="272">
                  <c:v>70.599999999999994</c:v>
                </c:pt>
                <c:pt idx="273">
                  <c:v>70.599999999999994</c:v>
                </c:pt>
                <c:pt idx="274">
                  <c:v>70.599999999999994</c:v>
                </c:pt>
                <c:pt idx="275">
                  <c:v>70.599999999999994</c:v>
                </c:pt>
                <c:pt idx="276">
                  <c:v>70.599999999999994</c:v>
                </c:pt>
                <c:pt idx="277">
                  <c:v>70.599999999999994</c:v>
                </c:pt>
                <c:pt idx="278">
                  <c:v>70.599999999999994</c:v>
                </c:pt>
                <c:pt idx="279">
                  <c:v>70.599999999999994</c:v>
                </c:pt>
                <c:pt idx="280">
                  <c:v>70.599999999999994</c:v>
                </c:pt>
                <c:pt idx="281">
                  <c:v>70.599999999999994</c:v>
                </c:pt>
                <c:pt idx="282">
                  <c:v>70.599999999999994</c:v>
                </c:pt>
                <c:pt idx="283">
                  <c:v>70.599999999999994</c:v>
                </c:pt>
                <c:pt idx="284">
                  <c:v>70.599999999999994</c:v>
                </c:pt>
                <c:pt idx="285">
                  <c:v>70.599999999999994</c:v>
                </c:pt>
                <c:pt idx="286">
                  <c:v>70.599999999999994</c:v>
                </c:pt>
                <c:pt idx="287">
                  <c:v>70.599999999999994</c:v>
                </c:pt>
                <c:pt idx="288">
                  <c:v>70.599999999999994</c:v>
                </c:pt>
                <c:pt idx="289">
                  <c:v>70.599999999999994</c:v>
                </c:pt>
                <c:pt idx="290">
                  <c:v>70.599999999999994</c:v>
                </c:pt>
                <c:pt idx="291">
                  <c:v>70.599999999999994</c:v>
                </c:pt>
                <c:pt idx="292">
                  <c:v>70.599999999999994</c:v>
                </c:pt>
                <c:pt idx="293">
                  <c:v>70.599999999999994</c:v>
                </c:pt>
                <c:pt idx="294">
                  <c:v>70.599999999999994</c:v>
                </c:pt>
                <c:pt idx="295">
                  <c:v>70.599999999999994</c:v>
                </c:pt>
                <c:pt idx="296">
                  <c:v>70.599999999999994</c:v>
                </c:pt>
                <c:pt idx="297">
                  <c:v>70.599999999999994</c:v>
                </c:pt>
                <c:pt idx="298">
                  <c:v>70.599999999999994</c:v>
                </c:pt>
                <c:pt idx="299">
                  <c:v>70.599999999999994</c:v>
                </c:pt>
                <c:pt idx="300">
                  <c:v>70.599999999999994</c:v>
                </c:pt>
                <c:pt idx="301">
                  <c:v>70.599999999999994</c:v>
                </c:pt>
                <c:pt idx="302">
                  <c:v>70.599999999999994</c:v>
                </c:pt>
                <c:pt idx="303">
                  <c:v>70.599999999999994</c:v>
                </c:pt>
                <c:pt idx="304">
                  <c:v>70.599999999999994</c:v>
                </c:pt>
                <c:pt idx="305">
                  <c:v>70.599999999999994</c:v>
                </c:pt>
                <c:pt idx="306">
                  <c:v>70.599999999999994</c:v>
                </c:pt>
                <c:pt idx="307">
                  <c:v>70.599999999999994</c:v>
                </c:pt>
                <c:pt idx="308">
                  <c:v>70.599999999999994</c:v>
                </c:pt>
                <c:pt idx="309">
                  <c:v>70.599999999999994</c:v>
                </c:pt>
                <c:pt idx="310">
                  <c:v>70.599999999999994</c:v>
                </c:pt>
                <c:pt idx="311">
                  <c:v>70.599999999999994</c:v>
                </c:pt>
                <c:pt idx="312">
                  <c:v>70.599999999999994</c:v>
                </c:pt>
                <c:pt idx="313">
                  <c:v>70.599999999999994</c:v>
                </c:pt>
                <c:pt idx="314">
                  <c:v>70.599999999999994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[1]ThermRot_DFN!$A$2:$A$2497</c:f>
              <c:numCache>
                <c:formatCode>General</c:formatCode>
                <c:ptCount val="2496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[1]ThermRot_DFN!$J$2:$J$2497</c:f>
              <c:numCache>
                <c:formatCode>General</c:formatCode>
                <c:ptCount val="2496"/>
                <c:pt idx="0">
                  <c:v>67.7</c:v>
                </c:pt>
                <c:pt idx="1">
                  <c:v>67.8</c:v>
                </c:pt>
                <c:pt idx="2">
                  <c:v>67.8</c:v>
                </c:pt>
                <c:pt idx="3">
                  <c:v>67.8</c:v>
                </c:pt>
                <c:pt idx="4">
                  <c:v>67.900000000000006</c:v>
                </c:pt>
                <c:pt idx="5">
                  <c:v>67.900000000000006</c:v>
                </c:pt>
                <c:pt idx="6">
                  <c:v>67.900000000000006</c:v>
                </c:pt>
                <c:pt idx="7">
                  <c:v>67.900000000000006</c:v>
                </c:pt>
                <c:pt idx="8">
                  <c:v>68</c:v>
                </c:pt>
                <c:pt idx="9">
                  <c:v>68</c:v>
                </c:pt>
                <c:pt idx="10">
                  <c:v>68</c:v>
                </c:pt>
                <c:pt idx="11">
                  <c:v>68.099999999999994</c:v>
                </c:pt>
                <c:pt idx="12">
                  <c:v>68.099999999999994</c:v>
                </c:pt>
                <c:pt idx="13">
                  <c:v>68.099999999999994</c:v>
                </c:pt>
                <c:pt idx="14">
                  <c:v>68.099999999999994</c:v>
                </c:pt>
                <c:pt idx="15">
                  <c:v>68.2</c:v>
                </c:pt>
                <c:pt idx="16">
                  <c:v>68.2</c:v>
                </c:pt>
                <c:pt idx="17">
                  <c:v>68.2</c:v>
                </c:pt>
                <c:pt idx="18">
                  <c:v>68.2</c:v>
                </c:pt>
                <c:pt idx="19">
                  <c:v>68.3</c:v>
                </c:pt>
                <c:pt idx="20">
                  <c:v>68.3</c:v>
                </c:pt>
                <c:pt idx="21">
                  <c:v>68.3</c:v>
                </c:pt>
                <c:pt idx="22">
                  <c:v>68.3</c:v>
                </c:pt>
                <c:pt idx="23">
                  <c:v>68.400000000000006</c:v>
                </c:pt>
                <c:pt idx="24">
                  <c:v>68.400000000000006</c:v>
                </c:pt>
                <c:pt idx="25">
                  <c:v>68.400000000000006</c:v>
                </c:pt>
                <c:pt idx="26">
                  <c:v>68.400000000000006</c:v>
                </c:pt>
                <c:pt idx="27">
                  <c:v>68.5</c:v>
                </c:pt>
                <c:pt idx="28">
                  <c:v>68.5</c:v>
                </c:pt>
                <c:pt idx="29">
                  <c:v>68.5</c:v>
                </c:pt>
                <c:pt idx="30">
                  <c:v>68.5</c:v>
                </c:pt>
                <c:pt idx="31">
                  <c:v>68.5</c:v>
                </c:pt>
                <c:pt idx="32">
                  <c:v>68.599999999999994</c:v>
                </c:pt>
                <c:pt idx="33">
                  <c:v>68.599999999999994</c:v>
                </c:pt>
                <c:pt idx="34">
                  <c:v>68.599999999999994</c:v>
                </c:pt>
                <c:pt idx="35">
                  <c:v>68.599999999999994</c:v>
                </c:pt>
                <c:pt idx="36">
                  <c:v>68.7</c:v>
                </c:pt>
                <c:pt idx="37">
                  <c:v>68.7</c:v>
                </c:pt>
                <c:pt idx="38">
                  <c:v>68.7</c:v>
                </c:pt>
                <c:pt idx="39">
                  <c:v>68.7</c:v>
                </c:pt>
                <c:pt idx="40">
                  <c:v>68.7</c:v>
                </c:pt>
                <c:pt idx="41">
                  <c:v>68.8</c:v>
                </c:pt>
                <c:pt idx="42">
                  <c:v>68.8</c:v>
                </c:pt>
                <c:pt idx="43">
                  <c:v>68.8</c:v>
                </c:pt>
                <c:pt idx="44">
                  <c:v>68.8</c:v>
                </c:pt>
                <c:pt idx="45">
                  <c:v>68.8</c:v>
                </c:pt>
                <c:pt idx="46">
                  <c:v>68.900000000000006</c:v>
                </c:pt>
                <c:pt idx="47">
                  <c:v>68.900000000000006</c:v>
                </c:pt>
                <c:pt idx="48">
                  <c:v>68.900000000000006</c:v>
                </c:pt>
                <c:pt idx="49">
                  <c:v>68.900000000000006</c:v>
                </c:pt>
                <c:pt idx="50">
                  <c:v>68.900000000000006</c:v>
                </c:pt>
                <c:pt idx="51">
                  <c:v>69</c:v>
                </c:pt>
                <c:pt idx="52">
                  <c:v>69</c:v>
                </c:pt>
                <c:pt idx="53">
                  <c:v>69</c:v>
                </c:pt>
                <c:pt idx="54">
                  <c:v>69</c:v>
                </c:pt>
                <c:pt idx="55">
                  <c:v>69</c:v>
                </c:pt>
                <c:pt idx="56">
                  <c:v>69.099999999999994</c:v>
                </c:pt>
                <c:pt idx="57">
                  <c:v>69.099999999999994</c:v>
                </c:pt>
                <c:pt idx="58">
                  <c:v>69.099999999999994</c:v>
                </c:pt>
                <c:pt idx="59">
                  <c:v>69.099999999999994</c:v>
                </c:pt>
                <c:pt idx="60">
                  <c:v>69.099999999999994</c:v>
                </c:pt>
                <c:pt idx="61">
                  <c:v>69.099999999999994</c:v>
                </c:pt>
                <c:pt idx="62">
                  <c:v>69.2</c:v>
                </c:pt>
                <c:pt idx="63">
                  <c:v>69.2</c:v>
                </c:pt>
                <c:pt idx="64">
                  <c:v>69.2</c:v>
                </c:pt>
                <c:pt idx="65">
                  <c:v>69.2</c:v>
                </c:pt>
                <c:pt idx="66">
                  <c:v>69.2</c:v>
                </c:pt>
                <c:pt idx="67">
                  <c:v>69.2</c:v>
                </c:pt>
                <c:pt idx="68">
                  <c:v>69.3</c:v>
                </c:pt>
                <c:pt idx="69">
                  <c:v>69.3</c:v>
                </c:pt>
                <c:pt idx="70">
                  <c:v>69.3</c:v>
                </c:pt>
                <c:pt idx="71">
                  <c:v>69.3</c:v>
                </c:pt>
                <c:pt idx="72">
                  <c:v>69.3</c:v>
                </c:pt>
                <c:pt idx="73">
                  <c:v>69.3</c:v>
                </c:pt>
                <c:pt idx="74">
                  <c:v>69.3</c:v>
                </c:pt>
                <c:pt idx="75">
                  <c:v>69.400000000000006</c:v>
                </c:pt>
                <c:pt idx="76">
                  <c:v>69.400000000000006</c:v>
                </c:pt>
                <c:pt idx="77">
                  <c:v>69.400000000000006</c:v>
                </c:pt>
                <c:pt idx="78">
                  <c:v>69.400000000000006</c:v>
                </c:pt>
                <c:pt idx="79">
                  <c:v>69.400000000000006</c:v>
                </c:pt>
                <c:pt idx="80">
                  <c:v>69.400000000000006</c:v>
                </c:pt>
                <c:pt idx="81">
                  <c:v>69.400000000000006</c:v>
                </c:pt>
                <c:pt idx="82">
                  <c:v>69.5</c:v>
                </c:pt>
                <c:pt idx="83">
                  <c:v>69.5</c:v>
                </c:pt>
                <c:pt idx="84">
                  <c:v>69.5</c:v>
                </c:pt>
                <c:pt idx="85">
                  <c:v>69.5</c:v>
                </c:pt>
                <c:pt idx="86">
                  <c:v>69.5</c:v>
                </c:pt>
                <c:pt idx="87">
                  <c:v>69.5</c:v>
                </c:pt>
                <c:pt idx="88">
                  <c:v>69.5</c:v>
                </c:pt>
                <c:pt idx="89">
                  <c:v>69.599999999999994</c:v>
                </c:pt>
                <c:pt idx="90">
                  <c:v>69.599999999999994</c:v>
                </c:pt>
                <c:pt idx="91">
                  <c:v>69.599999999999994</c:v>
                </c:pt>
                <c:pt idx="92">
                  <c:v>69.599999999999994</c:v>
                </c:pt>
                <c:pt idx="93">
                  <c:v>69.599999999999994</c:v>
                </c:pt>
                <c:pt idx="94">
                  <c:v>69.599999999999994</c:v>
                </c:pt>
                <c:pt idx="95">
                  <c:v>69.599999999999994</c:v>
                </c:pt>
                <c:pt idx="96">
                  <c:v>69.599999999999994</c:v>
                </c:pt>
                <c:pt idx="97">
                  <c:v>69.7</c:v>
                </c:pt>
                <c:pt idx="98">
                  <c:v>69.7</c:v>
                </c:pt>
                <c:pt idx="99">
                  <c:v>69.7</c:v>
                </c:pt>
                <c:pt idx="100">
                  <c:v>69.7</c:v>
                </c:pt>
                <c:pt idx="101">
                  <c:v>69.7</c:v>
                </c:pt>
                <c:pt idx="102">
                  <c:v>69.7</c:v>
                </c:pt>
                <c:pt idx="103">
                  <c:v>69.7</c:v>
                </c:pt>
                <c:pt idx="104">
                  <c:v>69.7</c:v>
                </c:pt>
                <c:pt idx="105">
                  <c:v>69.7</c:v>
                </c:pt>
                <c:pt idx="106">
                  <c:v>69.8</c:v>
                </c:pt>
                <c:pt idx="107">
                  <c:v>69.8</c:v>
                </c:pt>
                <c:pt idx="108">
                  <c:v>69.8</c:v>
                </c:pt>
                <c:pt idx="109">
                  <c:v>69.8</c:v>
                </c:pt>
                <c:pt idx="110">
                  <c:v>69.8</c:v>
                </c:pt>
                <c:pt idx="111">
                  <c:v>69.8</c:v>
                </c:pt>
                <c:pt idx="112">
                  <c:v>69.8</c:v>
                </c:pt>
                <c:pt idx="113">
                  <c:v>69.8</c:v>
                </c:pt>
                <c:pt idx="114">
                  <c:v>69.8</c:v>
                </c:pt>
                <c:pt idx="115">
                  <c:v>69.8</c:v>
                </c:pt>
                <c:pt idx="116">
                  <c:v>69.900000000000006</c:v>
                </c:pt>
                <c:pt idx="117">
                  <c:v>69.900000000000006</c:v>
                </c:pt>
                <c:pt idx="118">
                  <c:v>69.900000000000006</c:v>
                </c:pt>
                <c:pt idx="119">
                  <c:v>69.900000000000006</c:v>
                </c:pt>
                <c:pt idx="120">
                  <c:v>69.900000000000006</c:v>
                </c:pt>
                <c:pt idx="121">
                  <c:v>69.900000000000006</c:v>
                </c:pt>
                <c:pt idx="122">
                  <c:v>69.900000000000006</c:v>
                </c:pt>
                <c:pt idx="123">
                  <c:v>69.900000000000006</c:v>
                </c:pt>
                <c:pt idx="124">
                  <c:v>69.900000000000006</c:v>
                </c:pt>
                <c:pt idx="125">
                  <c:v>69.900000000000006</c:v>
                </c:pt>
                <c:pt idx="126">
                  <c:v>69.900000000000006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70.099999999999994</c:v>
                </c:pt>
                <c:pt idx="140">
                  <c:v>70.099999999999994</c:v>
                </c:pt>
                <c:pt idx="141">
                  <c:v>70.099999999999994</c:v>
                </c:pt>
                <c:pt idx="142">
                  <c:v>70.099999999999994</c:v>
                </c:pt>
                <c:pt idx="143">
                  <c:v>70.099999999999994</c:v>
                </c:pt>
                <c:pt idx="144">
                  <c:v>70.099999999999994</c:v>
                </c:pt>
                <c:pt idx="145">
                  <c:v>70.099999999999994</c:v>
                </c:pt>
                <c:pt idx="146">
                  <c:v>70.099999999999994</c:v>
                </c:pt>
                <c:pt idx="147">
                  <c:v>70.099999999999994</c:v>
                </c:pt>
                <c:pt idx="148">
                  <c:v>70.099999999999994</c:v>
                </c:pt>
                <c:pt idx="149">
                  <c:v>70.099999999999994</c:v>
                </c:pt>
                <c:pt idx="150">
                  <c:v>70.099999999999994</c:v>
                </c:pt>
                <c:pt idx="151">
                  <c:v>70.099999999999994</c:v>
                </c:pt>
                <c:pt idx="152">
                  <c:v>70.099999999999994</c:v>
                </c:pt>
                <c:pt idx="153">
                  <c:v>70.2</c:v>
                </c:pt>
                <c:pt idx="154">
                  <c:v>70.2</c:v>
                </c:pt>
                <c:pt idx="155">
                  <c:v>70.2</c:v>
                </c:pt>
                <c:pt idx="156">
                  <c:v>70.2</c:v>
                </c:pt>
                <c:pt idx="157">
                  <c:v>70.2</c:v>
                </c:pt>
                <c:pt idx="158">
                  <c:v>70.2</c:v>
                </c:pt>
                <c:pt idx="159">
                  <c:v>70.2</c:v>
                </c:pt>
                <c:pt idx="160">
                  <c:v>70.2</c:v>
                </c:pt>
                <c:pt idx="161">
                  <c:v>70.2</c:v>
                </c:pt>
                <c:pt idx="162">
                  <c:v>70.2</c:v>
                </c:pt>
                <c:pt idx="163">
                  <c:v>70.2</c:v>
                </c:pt>
                <c:pt idx="164">
                  <c:v>70.2</c:v>
                </c:pt>
                <c:pt idx="165">
                  <c:v>70.2</c:v>
                </c:pt>
                <c:pt idx="166">
                  <c:v>70.2</c:v>
                </c:pt>
                <c:pt idx="167">
                  <c:v>70.2</c:v>
                </c:pt>
                <c:pt idx="168">
                  <c:v>70.2</c:v>
                </c:pt>
                <c:pt idx="169">
                  <c:v>70.2</c:v>
                </c:pt>
                <c:pt idx="170">
                  <c:v>70.3</c:v>
                </c:pt>
                <c:pt idx="171">
                  <c:v>70.3</c:v>
                </c:pt>
                <c:pt idx="172">
                  <c:v>70.3</c:v>
                </c:pt>
                <c:pt idx="173">
                  <c:v>70.3</c:v>
                </c:pt>
                <c:pt idx="174">
                  <c:v>70.3</c:v>
                </c:pt>
                <c:pt idx="175">
                  <c:v>70.3</c:v>
                </c:pt>
                <c:pt idx="176">
                  <c:v>70.3</c:v>
                </c:pt>
                <c:pt idx="177">
                  <c:v>70.3</c:v>
                </c:pt>
                <c:pt idx="178">
                  <c:v>70.3</c:v>
                </c:pt>
                <c:pt idx="179">
                  <c:v>70.3</c:v>
                </c:pt>
                <c:pt idx="180">
                  <c:v>70.3</c:v>
                </c:pt>
                <c:pt idx="181">
                  <c:v>70.3</c:v>
                </c:pt>
                <c:pt idx="182">
                  <c:v>70.3</c:v>
                </c:pt>
                <c:pt idx="183">
                  <c:v>70.3</c:v>
                </c:pt>
                <c:pt idx="184">
                  <c:v>70.3</c:v>
                </c:pt>
                <c:pt idx="185">
                  <c:v>70.3</c:v>
                </c:pt>
                <c:pt idx="186">
                  <c:v>70.3</c:v>
                </c:pt>
                <c:pt idx="187">
                  <c:v>70.3</c:v>
                </c:pt>
                <c:pt idx="188">
                  <c:v>70.3</c:v>
                </c:pt>
                <c:pt idx="189">
                  <c:v>70.3</c:v>
                </c:pt>
                <c:pt idx="190">
                  <c:v>70.400000000000006</c:v>
                </c:pt>
                <c:pt idx="191">
                  <c:v>70.400000000000006</c:v>
                </c:pt>
                <c:pt idx="192">
                  <c:v>70.400000000000006</c:v>
                </c:pt>
                <c:pt idx="193">
                  <c:v>70.400000000000006</c:v>
                </c:pt>
                <c:pt idx="194">
                  <c:v>70.400000000000006</c:v>
                </c:pt>
                <c:pt idx="195">
                  <c:v>70.400000000000006</c:v>
                </c:pt>
                <c:pt idx="196">
                  <c:v>70.400000000000006</c:v>
                </c:pt>
                <c:pt idx="197">
                  <c:v>70.400000000000006</c:v>
                </c:pt>
                <c:pt idx="198">
                  <c:v>70.400000000000006</c:v>
                </c:pt>
                <c:pt idx="199">
                  <c:v>70.400000000000006</c:v>
                </c:pt>
                <c:pt idx="200">
                  <c:v>70.400000000000006</c:v>
                </c:pt>
                <c:pt idx="201">
                  <c:v>70.400000000000006</c:v>
                </c:pt>
                <c:pt idx="202">
                  <c:v>70.400000000000006</c:v>
                </c:pt>
                <c:pt idx="203">
                  <c:v>70.400000000000006</c:v>
                </c:pt>
                <c:pt idx="204">
                  <c:v>70.400000000000006</c:v>
                </c:pt>
                <c:pt idx="205">
                  <c:v>70.400000000000006</c:v>
                </c:pt>
                <c:pt idx="206">
                  <c:v>70.400000000000006</c:v>
                </c:pt>
                <c:pt idx="207">
                  <c:v>70.400000000000006</c:v>
                </c:pt>
                <c:pt idx="208">
                  <c:v>70.400000000000006</c:v>
                </c:pt>
                <c:pt idx="209">
                  <c:v>70.400000000000006</c:v>
                </c:pt>
                <c:pt idx="210">
                  <c:v>70.400000000000006</c:v>
                </c:pt>
                <c:pt idx="211">
                  <c:v>70.400000000000006</c:v>
                </c:pt>
                <c:pt idx="212">
                  <c:v>70.400000000000006</c:v>
                </c:pt>
                <c:pt idx="213">
                  <c:v>70.400000000000006</c:v>
                </c:pt>
                <c:pt idx="214">
                  <c:v>70.5</c:v>
                </c:pt>
                <c:pt idx="215">
                  <c:v>70.5</c:v>
                </c:pt>
                <c:pt idx="216">
                  <c:v>70.5</c:v>
                </c:pt>
                <c:pt idx="217">
                  <c:v>70.5</c:v>
                </c:pt>
                <c:pt idx="218">
                  <c:v>70.5</c:v>
                </c:pt>
                <c:pt idx="219">
                  <c:v>70.5</c:v>
                </c:pt>
                <c:pt idx="220">
                  <c:v>70.5</c:v>
                </c:pt>
                <c:pt idx="221">
                  <c:v>70.5</c:v>
                </c:pt>
                <c:pt idx="222">
                  <c:v>70.5</c:v>
                </c:pt>
                <c:pt idx="223">
                  <c:v>70.5</c:v>
                </c:pt>
                <c:pt idx="224">
                  <c:v>70.5</c:v>
                </c:pt>
                <c:pt idx="225">
                  <c:v>70.5</c:v>
                </c:pt>
                <c:pt idx="226">
                  <c:v>70.5</c:v>
                </c:pt>
                <c:pt idx="227">
                  <c:v>70.5</c:v>
                </c:pt>
                <c:pt idx="228">
                  <c:v>70.5</c:v>
                </c:pt>
                <c:pt idx="229">
                  <c:v>70.5</c:v>
                </c:pt>
                <c:pt idx="230">
                  <c:v>70.5</c:v>
                </c:pt>
                <c:pt idx="231">
                  <c:v>70.5</c:v>
                </c:pt>
                <c:pt idx="232">
                  <c:v>70.5</c:v>
                </c:pt>
                <c:pt idx="233">
                  <c:v>70.5</c:v>
                </c:pt>
                <c:pt idx="234">
                  <c:v>70.5</c:v>
                </c:pt>
                <c:pt idx="235">
                  <c:v>70.5</c:v>
                </c:pt>
                <c:pt idx="236">
                  <c:v>70.5</c:v>
                </c:pt>
                <c:pt idx="237">
                  <c:v>70.5</c:v>
                </c:pt>
                <c:pt idx="238">
                  <c:v>70.5</c:v>
                </c:pt>
                <c:pt idx="239">
                  <c:v>70.5</c:v>
                </c:pt>
                <c:pt idx="240">
                  <c:v>70.5</c:v>
                </c:pt>
                <c:pt idx="241">
                  <c:v>70.5</c:v>
                </c:pt>
                <c:pt idx="242">
                  <c:v>70.5</c:v>
                </c:pt>
                <c:pt idx="243">
                  <c:v>70.5</c:v>
                </c:pt>
                <c:pt idx="244">
                  <c:v>70.5</c:v>
                </c:pt>
                <c:pt idx="245">
                  <c:v>70.5</c:v>
                </c:pt>
                <c:pt idx="246">
                  <c:v>70.5</c:v>
                </c:pt>
                <c:pt idx="247">
                  <c:v>70.5</c:v>
                </c:pt>
                <c:pt idx="248">
                  <c:v>70.599999999999994</c:v>
                </c:pt>
                <c:pt idx="249">
                  <c:v>70.599999999999994</c:v>
                </c:pt>
                <c:pt idx="250">
                  <c:v>70.599999999999994</c:v>
                </c:pt>
                <c:pt idx="251">
                  <c:v>70.599999999999994</c:v>
                </c:pt>
                <c:pt idx="252">
                  <c:v>70.599999999999994</c:v>
                </c:pt>
                <c:pt idx="253">
                  <c:v>70.599999999999994</c:v>
                </c:pt>
                <c:pt idx="254">
                  <c:v>70.599999999999994</c:v>
                </c:pt>
                <c:pt idx="255">
                  <c:v>70.599999999999994</c:v>
                </c:pt>
                <c:pt idx="256">
                  <c:v>70.599999999999994</c:v>
                </c:pt>
                <c:pt idx="257">
                  <c:v>70.599999999999994</c:v>
                </c:pt>
                <c:pt idx="258">
                  <c:v>70.599999999999994</c:v>
                </c:pt>
                <c:pt idx="259">
                  <c:v>70.599999999999994</c:v>
                </c:pt>
                <c:pt idx="260">
                  <c:v>70.599999999999994</c:v>
                </c:pt>
                <c:pt idx="261">
                  <c:v>70.599999999999994</c:v>
                </c:pt>
                <c:pt idx="262">
                  <c:v>70.599999999999994</c:v>
                </c:pt>
                <c:pt idx="263">
                  <c:v>70.599999999999994</c:v>
                </c:pt>
                <c:pt idx="264">
                  <c:v>70.599999999999994</c:v>
                </c:pt>
                <c:pt idx="265">
                  <c:v>70.599999999999994</c:v>
                </c:pt>
                <c:pt idx="266">
                  <c:v>70.599999999999994</c:v>
                </c:pt>
                <c:pt idx="267">
                  <c:v>70.599999999999994</c:v>
                </c:pt>
                <c:pt idx="268">
                  <c:v>70.599999999999994</c:v>
                </c:pt>
                <c:pt idx="269">
                  <c:v>70.599999999999994</c:v>
                </c:pt>
                <c:pt idx="270">
                  <c:v>70.599999999999994</c:v>
                </c:pt>
                <c:pt idx="271">
                  <c:v>70.599999999999994</c:v>
                </c:pt>
                <c:pt idx="272">
                  <c:v>70.599999999999994</c:v>
                </c:pt>
                <c:pt idx="273">
                  <c:v>70.599999999999994</c:v>
                </c:pt>
                <c:pt idx="274">
                  <c:v>70.599999999999994</c:v>
                </c:pt>
                <c:pt idx="275">
                  <c:v>70.599999999999994</c:v>
                </c:pt>
                <c:pt idx="276">
                  <c:v>70.599999999999994</c:v>
                </c:pt>
                <c:pt idx="277">
                  <c:v>70.599999999999994</c:v>
                </c:pt>
                <c:pt idx="278">
                  <c:v>70.599999999999994</c:v>
                </c:pt>
                <c:pt idx="279">
                  <c:v>70.599999999999994</c:v>
                </c:pt>
                <c:pt idx="280">
                  <c:v>70.599999999999994</c:v>
                </c:pt>
                <c:pt idx="281">
                  <c:v>70.599999999999994</c:v>
                </c:pt>
                <c:pt idx="282">
                  <c:v>70.599999999999994</c:v>
                </c:pt>
                <c:pt idx="283">
                  <c:v>70.599999999999994</c:v>
                </c:pt>
                <c:pt idx="284">
                  <c:v>70.599999999999994</c:v>
                </c:pt>
                <c:pt idx="285">
                  <c:v>70.599999999999994</c:v>
                </c:pt>
                <c:pt idx="286">
                  <c:v>70.599999999999994</c:v>
                </c:pt>
                <c:pt idx="287">
                  <c:v>70.599999999999994</c:v>
                </c:pt>
                <c:pt idx="288">
                  <c:v>70.599999999999994</c:v>
                </c:pt>
                <c:pt idx="289">
                  <c:v>70.599999999999994</c:v>
                </c:pt>
                <c:pt idx="290">
                  <c:v>70.599999999999994</c:v>
                </c:pt>
                <c:pt idx="291">
                  <c:v>70.599999999999994</c:v>
                </c:pt>
                <c:pt idx="292">
                  <c:v>70.599999999999994</c:v>
                </c:pt>
                <c:pt idx="293">
                  <c:v>70.599999999999994</c:v>
                </c:pt>
                <c:pt idx="294">
                  <c:v>70.599999999999994</c:v>
                </c:pt>
                <c:pt idx="295">
                  <c:v>70.599999999999994</c:v>
                </c:pt>
                <c:pt idx="296">
                  <c:v>70.599999999999994</c:v>
                </c:pt>
                <c:pt idx="297">
                  <c:v>70.599999999999994</c:v>
                </c:pt>
                <c:pt idx="298">
                  <c:v>70.7</c:v>
                </c:pt>
                <c:pt idx="299">
                  <c:v>70.7</c:v>
                </c:pt>
                <c:pt idx="300">
                  <c:v>70.599999999999994</c:v>
                </c:pt>
                <c:pt idx="301">
                  <c:v>70.7</c:v>
                </c:pt>
                <c:pt idx="302">
                  <c:v>70.7</c:v>
                </c:pt>
                <c:pt idx="303">
                  <c:v>70.7</c:v>
                </c:pt>
                <c:pt idx="304">
                  <c:v>70.7</c:v>
                </c:pt>
                <c:pt idx="305">
                  <c:v>70.7</c:v>
                </c:pt>
                <c:pt idx="306">
                  <c:v>70.7</c:v>
                </c:pt>
                <c:pt idx="307">
                  <c:v>70.7</c:v>
                </c:pt>
                <c:pt idx="308">
                  <c:v>70.7</c:v>
                </c:pt>
                <c:pt idx="309">
                  <c:v>70.7</c:v>
                </c:pt>
                <c:pt idx="310">
                  <c:v>70.7</c:v>
                </c:pt>
                <c:pt idx="311">
                  <c:v>70.7</c:v>
                </c:pt>
                <c:pt idx="312">
                  <c:v>70.7</c:v>
                </c:pt>
                <c:pt idx="313">
                  <c:v>70.7</c:v>
                </c:pt>
                <c:pt idx="314">
                  <c:v>70.7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[1]ThermRot_exp!$J$2:$J$312</c:f>
              <c:numCache>
                <c:formatCode>General</c:formatCode>
                <c:ptCount val="311"/>
                <c:pt idx="0">
                  <c:v>17.69337219999996</c:v>
                </c:pt>
                <c:pt idx="1">
                  <c:v>17.995714399999997</c:v>
                </c:pt>
                <c:pt idx="2">
                  <c:v>18.619180799999938</c:v>
                </c:pt>
                <c:pt idx="3">
                  <c:v>19.241856399999982</c:v>
                </c:pt>
                <c:pt idx="4">
                  <c:v>20.665804799999982</c:v>
                </c:pt>
                <c:pt idx="5">
                  <c:v>22.948909799999981</c:v>
                </c:pt>
                <c:pt idx="6">
                  <c:v>25.252508199999941</c:v>
                </c:pt>
                <c:pt idx="7">
                  <c:v>27.238953199999962</c:v>
                </c:pt>
                <c:pt idx="8">
                  <c:v>29.017019999999981</c:v>
                </c:pt>
                <c:pt idx="9">
                  <c:v>31.091063199999958</c:v>
                </c:pt>
                <c:pt idx="10">
                  <c:v>33.383771599999967</c:v>
                </c:pt>
                <c:pt idx="11">
                  <c:v>35.729123799999982</c:v>
                </c:pt>
                <c:pt idx="12">
                  <c:v>39.521847999999963</c:v>
                </c:pt>
                <c:pt idx="13">
                  <c:v>43.655455999999916</c:v>
                </c:pt>
                <c:pt idx="14">
                  <c:v>46.17989039999992</c:v>
                </c:pt>
                <c:pt idx="15">
                  <c:v>48.673994199999981</c:v>
                </c:pt>
                <c:pt idx="16">
                  <c:v>50.218686199999915</c:v>
                </c:pt>
                <c:pt idx="17">
                  <c:v>51.589709200000001</c:v>
                </c:pt>
                <c:pt idx="18">
                  <c:v>52.816213799999957</c:v>
                </c:pt>
                <c:pt idx="19">
                  <c:v>53.537269599999924</c:v>
                </c:pt>
                <c:pt idx="20">
                  <c:v>54.138715399999924</c:v>
                </c:pt>
                <c:pt idx="21">
                  <c:v>54.647227799999939</c:v>
                </c:pt>
                <c:pt idx="22">
                  <c:v>55.140017999999984</c:v>
                </c:pt>
                <c:pt idx="23">
                  <c:v>55.462106399999939</c:v>
                </c:pt>
                <c:pt idx="24">
                  <c:v>55.791507199999955</c:v>
                </c:pt>
                <c:pt idx="25">
                  <c:v>56.163523799999986</c:v>
                </c:pt>
                <c:pt idx="26">
                  <c:v>56.415255799999933</c:v>
                </c:pt>
                <c:pt idx="27">
                  <c:v>56.680997599999969</c:v>
                </c:pt>
                <c:pt idx="28">
                  <c:v>56.999950199999944</c:v>
                </c:pt>
                <c:pt idx="29">
                  <c:v>57.199223199999963</c:v>
                </c:pt>
                <c:pt idx="30">
                  <c:v>57.408860199999978</c:v>
                </c:pt>
                <c:pt idx="31">
                  <c:v>57.630456399999943</c:v>
                </c:pt>
                <c:pt idx="32">
                  <c:v>57.769456399999967</c:v>
                </c:pt>
                <c:pt idx="33">
                  <c:v>57.913621999999961</c:v>
                </c:pt>
                <c:pt idx="34">
                  <c:v>58.001347999999929</c:v>
                </c:pt>
                <c:pt idx="35">
                  <c:v>58.172772399999964</c:v>
                </c:pt>
                <c:pt idx="36">
                  <c:v>58.288501999999959</c:v>
                </c:pt>
                <c:pt idx="37">
                  <c:v>58.330980999999966</c:v>
                </c:pt>
                <c:pt idx="38">
                  <c:v>58.408175199999938</c:v>
                </c:pt>
                <c:pt idx="39">
                  <c:v>58.467860999999957</c:v>
                </c:pt>
                <c:pt idx="40">
                  <c:v>58.482399399999942</c:v>
                </c:pt>
                <c:pt idx="41">
                  <c:v>58.556907999999986</c:v>
                </c:pt>
                <c:pt idx="42">
                  <c:v>58.652365599999918</c:v>
                </c:pt>
                <c:pt idx="43">
                  <c:v>58.744775799999921</c:v>
                </c:pt>
                <c:pt idx="44">
                  <c:v>58.773983399999942</c:v>
                </c:pt>
                <c:pt idx="45">
                  <c:v>58.774014599999944</c:v>
                </c:pt>
                <c:pt idx="46">
                  <c:v>58.740926399999942</c:v>
                </c:pt>
                <c:pt idx="47">
                  <c:v>58.650452199999947</c:v>
                </c:pt>
                <c:pt idx="48">
                  <c:v>58.556364399999936</c:v>
                </c:pt>
                <c:pt idx="49">
                  <c:v>58.420126199999956</c:v>
                </c:pt>
                <c:pt idx="50">
                  <c:v>58.425596399999947</c:v>
                </c:pt>
                <c:pt idx="51">
                  <c:v>58.010300599999937</c:v>
                </c:pt>
                <c:pt idx="52">
                  <c:v>57.620568599999956</c:v>
                </c:pt>
                <c:pt idx="53">
                  <c:v>57.520407799999965</c:v>
                </c:pt>
                <c:pt idx="54">
                  <c:v>57.224395199999982</c:v>
                </c:pt>
                <c:pt idx="55">
                  <c:v>57.138778799999933</c:v>
                </c:pt>
                <c:pt idx="56">
                  <c:v>57.067041599999911</c:v>
                </c:pt>
                <c:pt idx="57">
                  <c:v>57.16867239999992</c:v>
                </c:pt>
                <c:pt idx="58">
                  <c:v>57.10887679999994</c:v>
                </c:pt>
                <c:pt idx="59">
                  <c:v>57.206313599999966</c:v>
                </c:pt>
                <c:pt idx="60">
                  <c:v>57.059169599999962</c:v>
                </c:pt>
                <c:pt idx="61">
                  <c:v>57.177537199999939</c:v>
                </c:pt>
                <c:pt idx="62">
                  <c:v>57.269897399999955</c:v>
                </c:pt>
                <c:pt idx="63">
                  <c:v>57.325390599999899</c:v>
                </c:pt>
                <c:pt idx="64">
                  <c:v>57.231936799999957</c:v>
                </c:pt>
                <c:pt idx="65">
                  <c:v>57.339865399999965</c:v>
                </c:pt>
                <c:pt idx="66">
                  <c:v>57.30616579999996</c:v>
                </c:pt>
                <c:pt idx="67">
                  <c:v>57.357519399999958</c:v>
                </c:pt>
                <c:pt idx="68">
                  <c:v>57.364767799999981</c:v>
                </c:pt>
                <c:pt idx="69">
                  <c:v>57.442985799999903</c:v>
                </c:pt>
                <c:pt idx="70">
                  <c:v>57.502969399999962</c:v>
                </c:pt>
                <c:pt idx="71">
                  <c:v>57.632804599999915</c:v>
                </c:pt>
                <c:pt idx="72">
                  <c:v>57.685098199999949</c:v>
                </c:pt>
                <c:pt idx="73">
                  <c:v>57.682915799999932</c:v>
                </c:pt>
                <c:pt idx="74">
                  <c:v>57.738292999999956</c:v>
                </c:pt>
                <c:pt idx="75">
                  <c:v>57.831092199999944</c:v>
                </c:pt>
                <c:pt idx="76">
                  <c:v>57.90712639999996</c:v>
                </c:pt>
                <c:pt idx="77">
                  <c:v>57.99414919999996</c:v>
                </c:pt>
                <c:pt idx="78">
                  <c:v>58.004990799999895</c:v>
                </c:pt>
                <c:pt idx="79">
                  <c:v>58.166195999999957</c:v>
                </c:pt>
                <c:pt idx="80">
                  <c:v>58.202362199999982</c:v>
                </c:pt>
                <c:pt idx="81">
                  <c:v>58.341411199999946</c:v>
                </c:pt>
                <c:pt idx="82">
                  <c:v>58.38508199999994</c:v>
                </c:pt>
                <c:pt idx="83">
                  <c:v>58.474704399999915</c:v>
                </c:pt>
                <c:pt idx="84">
                  <c:v>58.545924599999942</c:v>
                </c:pt>
                <c:pt idx="85">
                  <c:v>58.601340599999943</c:v>
                </c:pt>
                <c:pt idx="86">
                  <c:v>58.66258399999996</c:v>
                </c:pt>
                <c:pt idx="87">
                  <c:v>58.710256599999944</c:v>
                </c:pt>
                <c:pt idx="88">
                  <c:v>58.812757199999965</c:v>
                </c:pt>
                <c:pt idx="89">
                  <c:v>58.853646199999922</c:v>
                </c:pt>
                <c:pt idx="90">
                  <c:v>58.929642799999968</c:v>
                </c:pt>
                <c:pt idx="91">
                  <c:v>59.042966200000002</c:v>
                </c:pt>
                <c:pt idx="92">
                  <c:v>59.156718599999962</c:v>
                </c:pt>
                <c:pt idx="93">
                  <c:v>59.192125199999943</c:v>
                </c:pt>
                <c:pt idx="94">
                  <c:v>59.352386399999943</c:v>
                </c:pt>
                <c:pt idx="95">
                  <c:v>59.321828199999956</c:v>
                </c:pt>
                <c:pt idx="96">
                  <c:v>59.37193299999992</c:v>
                </c:pt>
                <c:pt idx="97">
                  <c:v>59.487004799999944</c:v>
                </c:pt>
                <c:pt idx="98">
                  <c:v>59.513932199999942</c:v>
                </c:pt>
                <c:pt idx="99">
                  <c:v>59.572601399999961</c:v>
                </c:pt>
                <c:pt idx="100">
                  <c:v>59.668791999999961</c:v>
                </c:pt>
                <c:pt idx="101">
                  <c:v>59.767473999999922</c:v>
                </c:pt>
                <c:pt idx="102">
                  <c:v>59.788909399999923</c:v>
                </c:pt>
                <c:pt idx="103">
                  <c:v>59.865300599999969</c:v>
                </c:pt>
                <c:pt idx="104">
                  <c:v>59.986015199999919</c:v>
                </c:pt>
                <c:pt idx="105">
                  <c:v>59.956365799999958</c:v>
                </c:pt>
                <c:pt idx="106">
                  <c:v>59.993395399999976</c:v>
                </c:pt>
                <c:pt idx="107">
                  <c:v>60.035994199999926</c:v>
                </c:pt>
                <c:pt idx="108">
                  <c:v>60.121112199999956</c:v>
                </c:pt>
                <c:pt idx="109">
                  <c:v>60.182157199999892</c:v>
                </c:pt>
                <c:pt idx="110">
                  <c:v>60.317907799999944</c:v>
                </c:pt>
                <c:pt idx="111">
                  <c:v>60.306693799999934</c:v>
                </c:pt>
                <c:pt idx="112">
                  <c:v>60.387984399999958</c:v>
                </c:pt>
                <c:pt idx="113">
                  <c:v>60.452489599999979</c:v>
                </c:pt>
                <c:pt idx="114">
                  <c:v>60.52754659999998</c:v>
                </c:pt>
                <c:pt idx="115">
                  <c:v>60.547855999999967</c:v>
                </c:pt>
                <c:pt idx="116">
                  <c:v>60.645732199999962</c:v>
                </c:pt>
                <c:pt idx="117">
                  <c:v>60.693886599999963</c:v>
                </c:pt>
                <c:pt idx="118">
                  <c:v>60.726201599999946</c:v>
                </c:pt>
                <c:pt idx="119">
                  <c:v>60.754522199999975</c:v>
                </c:pt>
                <c:pt idx="120">
                  <c:v>60.85615559999993</c:v>
                </c:pt>
                <c:pt idx="121">
                  <c:v>60.935030999999981</c:v>
                </c:pt>
                <c:pt idx="122">
                  <c:v>60.976596199999975</c:v>
                </c:pt>
                <c:pt idx="123">
                  <c:v>61.031742999999935</c:v>
                </c:pt>
                <c:pt idx="124">
                  <c:v>61.083949799999935</c:v>
                </c:pt>
                <c:pt idx="125">
                  <c:v>61.119716199999957</c:v>
                </c:pt>
                <c:pt idx="126">
                  <c:v>61.191384399999947</c:v>
                </c:pt>
                <c:pt idx="127">
                  <c:v>61.178993399999925</c:v>
                </c:pt>
                <c:pt idx="128">
                  <c:v>61.265596199999933</c:v>
                </c:pt>
                <c:pt idx="129">
                  <c:v>61.311829199999941</c:v>
                </c:pt>
                <c:pt idx="130">
                  <c:v>61.398368999999931</c:v>
                </c:pt>
                <c:pt idx="131">
                  <c:v>61.431939199999945</c:v>
                </c:pt>
                <c:pt idx="132">
                  <c:v>61.503966999999896</c:v>
                </c:pt>
                <c:pt idx="133">
                  <c:v>61.494032199999957</c:v>
                </c:pt>
                <c:pt idx="134">
                  <c:v>61.55034459999996</c:v>
                </c:pt>
                <c:pt idx="135">
                  <c:v>61.633689399999945</c:v>
                </c:pt>
                <c:pt idx="136">
                  <c:v>61.676417799999896</c:v>
                </c:pt>
                <c:pt idx="137">
                  <c:v>61.730623599999944</c:v>
                </c:pt>
                <c:pt idx="138">
                  <c:v>61.718931799999936</c:v>
                </c:pt>
                <c:pt idx="139">
                  <c:v>61.759043999999982</c:v>
                </c:pt>
                <c:pt idx="140">
                  <c:v>61.794609799999932</c:v>
                </c:pt>
                <c:pt idx="141">
                  <c:v>61.89610299999994</c:v>
                </c:pt>
                <c:pt idx="142">
                  <c:v>61.911235799999915</c:v>
                </c:pt>
                <c:pt idx="143">
                  <c:v>61.980618999999969</c:v>
                </c:pt>
                <c:pt idx="144">
                  <c:v>62.036169999999935</c:v>
                </c:pt>
                <c:pt idx="145">
                  <c:v>62.033900399999951</c:v>
                </c:pt>
                <c:pt idx="146">
                  <c:v>62.061825999999975</c:v>
                </c:pt>
                <c:pt idx="147">
                  <c:v>62.098506599999986</c:v>
                </c:pt>
                <c:pt idx="148">
                  <c:v>62.131614599999942</c:v>
                </c:pt>
                <c:pt idx="149">
                  <c:v>62.192911799999919</c:v>
                </c:pt>
                <c:pt idx="150">
                  <c:v>62.232544799999935</c:v>
                </c:pt>
                <c:pt idx="151">
                  <c:v>62.257060799999941</c:v>
                </c:pt>
                <c:pt idx="152">
                  <c:v>62.312646999999949</c:v>
                </c:pt>
                <c:pt idx="153">
                  <c:v>62.349322199999939</c:v>
                </c:pt>
                <c:pt idx="154">
                  <c:v>62.444828199999939</c:v>
                </c:pt>
                <c:pt idx="155">
                  <c:v>62.41699519999996</c:v>
                </c:pt>
                <c:pt idx="156">
                  <c:v>62.379806799999962</c:v>
                </c:pt>
                <c:pt idx="157">
                  <c:v>62.496936599999984</c:v>
                </c:pt>
                <c:pt idx="158">
                  <c:v>62.503881599999922</c:v>
                </c:pt>
                <c:pt idx="159">
                  <c:v>62.535937199999957</c:v>
                </c:pt>
                <c:pt idx="160">
                  <c:v>62.668707399999946</c:v>
                </c:pt>
                <c:pt idx="161">
                  <c:v>62.701307599999936</c:v>
                </c:pt>
                <c:pt idx="162">
                  <c:v>62.646172199999981</c:v>
                </c:pt>
                <c:pt idx="163">
                  <c:v>62.733213999999961</c:v>
                </c:pt>
                <c:pt idx="164">
                  <c:v>62.727873799999962</c:v>
                </c:pt>
                <c:pt idx="165">
                  <c:v>62.794795399999977</c:v>
                </c:pt>
                <c:pt idx="166">
                  <c:v>62.829937199999982</c:v>
                </c:pt>
                <c:pt idx="167">
                  <c:v>62.887183199999924</c:v>
                </c:pt>
                <c:pt idx="168">
                  <c:v>62.892195999999942</c:v>
                </c:pt>
                <c:pt idx="169">
                  <c:v>62.945603799999979</c:v>
                </c:pt>
                <c:pt idx="170">
                  <c:v>62.970617399999959</c:v>
                </c:pt>
                <c:pt idx="171">
                  <c:v>63.039777399999949</c:v>
                </c:pt>
                <c:pt idx="172">
                  <c:v>63.083575599999925</c:v>
                </c:pt>
                <c:pt idx="173">
                  <c:v>63.027841599999967</c:v>
                </c:pt>
                <c:pt idx="174">
                  <c:v>63.150757399999918</c:v>
                </c:pt>
                <c:pt idx="175">
                  <c:v>63.19123959999996</c:v>
                </c:pt>
                <c:pt idx="176">
                  <c:v>63.199143999999947</c:v>
                </c:pt>
                <c:pt idx="177">
                  <c:v>63.252081999999994</c:v>
                </c:pt>
                <c:pt idx="178">
                  <c:v>63.22496979999994</c:v>
                </c:pt>
                <c:pt idx="179">
                  <c:v>63.279943999999958</c:v>
                </c:pt>
                <c:pt idx="180">
                  <c:v>63.328951799999956</c:v>
                </c:pt>
                <c:pt idx="181">
                  <c:v>63.350665199999959</c:v>
                </c:pt>
                <c:pt idx="182">
                  <c:v>63.385423199999956</c:v>
                </c:pt>
                <c:pt idx="183">
                  <c:v>63.367432399999963</c:v>
                </c:pt>
                <c:pt idx="184">
                  <c:v>63.467308799999955</c:v>
                </c:pt>
                <c:pt idx="185">
                  <c:v>63.418514999999971</c:v>
                </c:pt>
                <c:pt idx="186">
                  <c:v>63.517112199999943</c:v>
                </c:pt>
                <c:pt idx="187">
                  <c:v>63.533771399999956</c:v>
                </c:pt>
                <c:pt idx="188">
                  <c:v>63.539719599999941</c:v>
                </c:pt>
                <c:pt idx="189">
                  <c:v>63.622450999999955</c:v>
                </c:pt>
                <c:pt idx="190">
                  <c:v>63.612299599999986</c:v>
                </c:pt>
                <c:pt idx="191">
                  <c:v>63.641840399999907</c:v>
                </c:pt>
                <c:pt idx="192">
                  <c:v>63.675265999999944</c:v>
                </c:pt>
                <c:pt idx="193">
                  <c:v>63.739210999999969</c:v>
                </c:pt>
                <c:pt idx="194">
                  <c:v>63.821629399999985</c:v>
                </c:pt>
                <c:pt idx="195">
                  <c:v>63.665667799999959</c:v>
                </c:pt>
                <c:pt idx="196">
                  <c:v>63.726639599999956</c:v>
                </c:pt>
                <c:pt idx="197">
                  <c:v>63.746829599999955</c:v>
                </c:pt>
                <c:pt idx="198">
                  <c:v>63.843247599999962</c:v>
                </c:pt>
                <c:pt idx="199">
                  <c:v>63.841464399999971</c:v>
                </c:pt>
                <c:pt idx="200">
                  <c:v>63.833748799999931</c:v>
                </c:pt>
                <c:pt idx="201">
                  <c:v>63.890214199999946</c:v>
                </c:pt>
                <c:pt idx="202">
                  <c:v>63.865112199999999</c:v>
                </c:pt>
                <c:pt idx="203">
                  <c:v>63.946712399999981</c:v>
                </c:pt>
                <c:pt idx="204">
                  <c:v>63.960761599999998</c:v>
                </c:pt>
                <c:pt idx="205">
                  <c:v>63.978768999999964</c:v>
                </c:pt>
                <c:pt idx="206">
                  <c:v>64.015673999999933</c:v>
                </c:pt>
                <c:pt idx="207">
                  <c:v>63.97869539999995</c:v>
                </c:pt>
                <c:pt idx="208">
                  <c:v>63.982548199999982</c:v>
                </c:pt>
                <c:pt idx="209">
                  <c:v>64.092502999999951</c:v>
                </c:pt>
                <c:pt idx="210">
                  <c:v>64.03570899999994</c:v>
                </c:pt>
                <c:pt idx="211">
                  <c:v>64.121564999999975</c:v>
                </c:pt>
                <c:pt idx="212">
                  <c:v>64.155912799999925</c:v>
                </c:pt>
                <c:pt idx="213">
                  <c:v>64.197900799999985</c:v>
                </c:pt>
                <c:pt idx="214">
                  <c:v>64.22126619999996</c:v>
                </c:pt>
                <c:pt idx="215">
                  <c:v>64.162822599999998</c:v>
                </c:pt>
                <c:pt idx="216">
                  <c:v>64.199276999999896</c:v>
                </c:pt>
                <c:pt idx="217">
                  <c:v>64.248138799999921</c:v>
                </c:pt>
                <c:pt idx="218">
                  <c:v>64.23385719999996</c:v>
                </c:pt>
                <c:pt idx="219">
                  <c:v>64.320704199999938</c:v>
                </c:pt>
                <c:pt idx="220">
                  <c:v>64.352271199999947</c:v>
                </c:pt>
                <c:pt idx="221">
                  <c:v>64.324557799999951</c:v>
                </c:pt>
                <c:pt idx="222">
                  <c:v>64.31507339999996</c:v>
                </c:pt>
                <c:pt idx="223">
                  <c:v>64.37138719999993</c:v>
                </c:pt>
                <c:pt idx="224">
                  <c:v>64.405395799999923</c:v>
                </c:pt>
                <c:pt idx="225">
                  <c:v>64.407266799999945</c:v>
                </c:pt>
                <c:pt idx="226">
                  <c:v>64.472981599999883</c:v>
                </c:pt>
                <c:pt idx="227">
                  <c:v>64.51066459999997</c:v>
                </c:pt>
                <c:pt idx="228">
                  <c:v>64.460496199999895</c:v>
                </c:pt>
                <c:pt idx="229">
                  <c:v>64.434310999999951</c:v>
                </c:pt>
                <c:pt idx="230">
                  <c:v>64.491969599999962</c:v>
                </c:pt>
                <c:pt idx="231">
                  <c:v>64.508462799999933</c:v>
                </c:pt>
                <c:pt idx="232">
                  <c:v>64.491324599999913</c:v>
                </c:pt>
                <c:pt idx="233">
                  <c:v>64.535401399999984</c:v>
                </c:pt>
                <c:pt idx="234">
                  <c:v>64.530787399999923</c:v>
                </c:pt>
                <c:pt idx="235">
                  <c:v>64.554201399999982</c:v>
                </c:pt>
                <c:pt idx="236">
                  <c:v>64.621558599999972</c:v>
                </c:pt>
                <c:pt idx="237">
                  <c:v>64.566290799999962</c:v>
                </c:pt>
                <c:pt idx="238">
                  <c:v>64.622568599999937</c:v>
                </c:pt>
                <c:pt idx="239">
                  <c:v>64.647309599999986</c:v>
                </c:pt>
                <c:pt idx="240">
                  <c:v>64.694198399999962</c:v>
                </c:pt>
                <c:pt idx="241">
                  <c:v>64.637251399999926</c:v>
                </c:pt>
                <c:pt idx="242">
                  <c:v>64.657492399999938</c:v>
                </c:pt>
                <c:pt idx="243">
                  <c:v>64.693955999999929</c:v>
                </c:pt>
                <c:pt idx="244">
                  <c:v>64.685123999999945</c:v>
                </c:pt>
                <c:pt idx="245">
                  <c:v>64.695073999999948</c:v>
                </c:pt>
                <c:pt idx="246">
                  <c:v>64.70912559999995</c:v>
                </c:pt>
                <c:pt idx="247">
                  <c:v>64.731904999999955</c:v>
                </c:pt>
                <c:pt idx="248">
                  <c:v>64.790060799999935</c:v>
                </c:pt>
                <c:pt idx="249">
                  <c:v>64.763023599999968</c:v>
                </c:pt>
                <c:pt idx="250">
                  <c:v>64.819688599999964</c:v>
                </c:pt>
                <c:pt idx="251">
                  <c:v>64.830226399999958</c:v>
                </c:pt>
                <c:pt idx="252">
                  <c:v>64.824354199999945</c:v>
                </c:pt>
                <c:pt idx="253">
                  <c:v>64.886804999999981</c:v>
                </c:pt>
                <c:pt idx="254">
                  <c:v>64.861170599999909</c:v>
                </c:pt>
                <c:pt idx="255">
                  <c:v>64.908406399999947</c:v>
                </c:pt>
                <c:pt idx="256">
                  <c:v>64.888704199999935</c:v>
                </c:pt>
                <c:pt idx="257">
                  <c:v>64.988957799999937</c:v>
                </c:pt>
                <c:pt idx="258">
                  <c:v>64.949764799999912</c:v>
                </c:pt>
                <c:pt idx="259">
                  <c:v>64.979260199999985</c:v>
                </c:pt>
                <c:pt idx="260">
                  <c:v>64.913105999999956</c:v>
                </c:pt>
                <c:pt idx="261">
                  <c:v>64.942416399999971</c:v>
                </c:pt>
                <c:pt idx="262">
                  <c:v>65.025209199999935</c:v>
                </c:pt>
                <c:pt idx="263">
                  <c:v>65.013979599999942</c:v>
                </c:pt>
                <c:pt idx="264">
                  <c:v>65.00519539999992</c:v>
                </c:pt>
                <c:pt idx="265">
                  <c:v>64.991661399999984</c:v>
                </c:pt>
                <c:pt idx="266">
                  <c:v>65.037251599999976</c:v>
                </c:pt>
                <c:pt idx="267">
                  <c:v>65.017156599999979</c:v>
                </c:pt>
                <c:pt idx="268">
                  <c:v>65.084670199999934</c:v>
                </c:pt>
                <c:pt idx="269">
                  <c:v>65.062478599999949</c:v>
                </c:pt>
                <c:pt idx="270">
                  <c:v>65.107706399999927</c:v>
                </c:pt>
                <c:pt idx="271">
                  <c:v>65.127601999999925</c:v>
                </c:pt>
                <c:pt idx="272">
                  <c:v>65.109706799999955</c:v>
                </c:pt>
                <c:pt idx="273">
                  <c:v>65.154493799999983</c:v>
                </c:pt>
                <c:pt idx="274">
                  <c:v>65.148118599999918</c:v>
                </c:pt>
                <c:pt idx="275">
                  <c:v>65.145081599999941</c:v>
                </c:pt>
                <c:pt idx="276">
                  <c:v>65.201641199999955</c:v>
                </c:pt>
                <c:pt idx="277">
                  <c:v>65.138812399999921</c:v>
                </c:pt>
                <c:pt idx="278">
                  <c:v>65.225951599999917</c:v>
                </c:pt>
                <c:pt idx="279">
                  <c:v>65.19510039999993</c:v>
                </c:pt>
                <c:pt idx="280">
                  <c:v>65.27399719999994</c:v>
                </c:pt>
                <c:pt idx="281">
                  <c:v>65.266587599999937</c:v>
                </c:pt>
                <c:pt idx="282">
                  <c:v>65.325568199999921</c:v>
                </c:pt>
                <c:pt idx="283">
                  <c:v>65.365872399999986</c:v>
                </c:pt>
                <c:pt idx="284">
                  <c:v>65.304324199999996</c:v>
                </c:pt>
                <c:pt idx="285">
                  <c:v>65.357741399999924</c:v>
                </c:pt>
                <c:pt idx="286">
                  <c:v>65.368963999999949</c:v>
                </c:pt>
                <c:pt idx="287">
                  <c:v>65.415583599999977</c:v>
                </c:pt>
                <c:pt idx="288">
                  <c:v>65.35624879999996</c:v>
                </c:pt>
                <c:pt idx="289">
                  <c:v>65.424718399999932</c:v>
                </c:pt>
                <c:pt idx="290">
                  <c:v>65.439428999999933</c:v>
                </c:pt>
                <c:pt idx="291">
                  <c:v>65.453587999999925</c:v>
                </c:pt>
                <c:pt idx="292">
                  <c:v>65.48087839999998</c:v>
                </c:pt>
                <c:pt idx="293">
                  <c:v>65.469678999999999</c:v>
                </c:pt>
                <c:pt idx="294">
                  <c:v>65.519002999999969</c:v>
                </c:pt>
                <c:pt idx="295">
                  <c:v>65.565511999999927</c:v>
                </c:pt>
                <c:pt idx="296">
                  <c:v>65.528952599999954</c:v>
                </c:pt>
                <c:pt idx="297">
                  <c:v>65.598173799999913</c:v>
                </c:pt>
                <c:pt idx="298">
                  <c:v>65.581863399999961</c:v>
                </c:pt>
                <c:pt idx="299">
                  <c:v>65.628714399999978</c:v>
                </c:pt>
                <c:pt idx="300">
                  <c:v>65.668130999999946</c:v>
                </c:pt>
                <c:pt idx="301">
                  <c:v>65.650820799999963</c:v>
                </c:pt>
                <c:pt idx="302">
                  <c:v>65.658128799999915</c:v>
                </c:pt>
                <c:pt idx="303">
                  <c:v>65.68160679999994</c:v>
                </c:pt>
                <c:pt idx="304">
                  <c:v>65.736416599999941</c:v>
                </c:pt>
                <c:pt idx="305">
                  <c:v>65.730700799999923</c:v>
                </c:pt>
                <c:pt idx="306">
                  <c:v>65.749156199999987</c:v>
                </c:pt>
                <c:pt idx="307">
                  <c:v>65.699288599999946</c:v>
                </c:pt>
                <c:pt idx="308">
                  <c:v>65.742193799999924</c:v>
                </c:pt>
                <c:pt idx="309">
                  <c:v>65.749843399999946</c:v>
                </c:pt>
                <c:pt idx="310">
                  <c:v>65.741714599999952</c:v>
                </c:pt>
              </c:numCache>
              <c:extLst xmlns:c15="http://schemas.microsoft.com/office/drawing/2012/chart"/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4789144"/>
        <c:axId val="714790712"/>
        <c:extLst/>
      </c:scatterChart>
      <c:valAx>
        <c:axId val="714789144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4790712"/>
        <c:crosses val="autoZero"/>
        <c:crossBetween val="midCat"/>
      </c:valAx>
      <c:valAx>
        <c:axId val="71479071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4789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5668387152844175"/>
          <c:y val="0.62389239749493541"/>
          <c:w val="0.44525979396112231"/>
          <c:h val="0.15212244422990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5372225538564"/>
          <c:y val="6.7789989246289983E-2"/>
          <c:w val="0.83420381768194662"/>
          <c:h val="0.81153120345663243"/>
        </c:manualLayout>
      </c:layout>
      <c:scatterChart>
        <c:scatterStyle val="lineMarker"/>
        <c:varyColors val="0"/>
        <c:ser>
          <c:idx val="0"/>
          <c:order val="0"/>
          <c:tx>
            <c:v>4DDL MC PhaX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[1]DynamRot_4DDLAM!$D$2:$D$2497</c:f>
              <c:numCache>
                <c:formatCode>General</c:formatCode>
                <c:ptCount val="2496"/>
                <c:pt idx="0">
                  <c:v>89.7</c:v>
                </c:pt>
                <c:pt idx="1">
                  <c:v>92.5</c:v>
                </c:pt>
                <c:pt idx="2">
                  <c:v>92.6</c:v>
                </c:pt>
                <c:pt idx="3">
                  <c:v>92.7</c:v>
                </c:pt>
                <c:pt idx="4">
                  <c:v>92.8</c:v>
                </c:pt>
                <c:pt idx="5">
                  <c:v>92.8</c:v>
                </c:pt>
                <c:pt idx="6">
                  <c:v>92.8</c:v>
                </c:pt>
                <c:pt idx="7">
                  <c:v>92.9</c:v>
                </c:pt>
                <c:pt idx="8">
                  <c:v>92.9</c:v>
                </c:pt>
                <c:pt idx="9">
                  <c:v>93</c:v>
                </c:pt>
                <c:pt idx="10">
                  <c:v>93</c:v>
                </c:pt>
                <c:pt idx="11">
                  <c:v>93</c:v>
                </c:pt>
                <c:pt idx="12">
                  <c:v>93</c:v>
                </c:pt>
                <c:pt idx="13">
                  <c:v>93.1</c:v>
                </c:pt>
                <c:pt idx="14">
                  <c:v>93.1</c:v>
                </c:pt>
                <c:pt idx="15">
                  <c:v>93.1</c:v>
                </c:pt>
                <c:pt idx="16">
                  <c:v>93.1</c:v>
                </c:pt>
                <c:pt idx="17">
                  <c:v>93.2</c:v>
                </c:pt>
                <c:pt idx="18">
                  <c:v>93.2</c:v>
                </c:pt>
                <c:pt idx="19">
                  <c:v>93.2</c:v>
                </c:pt>
                <c:pt idx="20">
                  <c:v>93.2</c:v>
                </c:pt>
                <c:pt idx="21">
                  <c:v>93.2</c:v>
                </c:pt>
                <c:pt idx="22">
                  <c:v>93.2</c:v>
                </c:pt>
                <c:pt idx="23">
                  <c:v>93.2</c:v>
                </c:pt>
                <c:pt idx="24">
                  <c:v>93.3</c:v>
                </c:pt>
                <c:pt idx="25">
                  <c:v>93.3</c:v>
                </c:pt>
                <c:pt idx="26">
                  <c:v>93.3</c:v>
                </c:pt>
                <c:pt idx="27">
                  <c:v>93.3</c:v>
                </c:pt>
                <c:pt idx="28">
                  <c:v>93.3</c:v>
                </c:pt>
                <c:pt idx="29">
                  <c:v>93.3</c:v>
                </c:pt>
                <c:pt idx="30">
                  <c:v>93.3</c:v>
                </c:pt>
                <c:pt idx="31">
                  <c:v>93.3</c:v>
                </c:pt>
                <c:pt idx="32">
                  <c:v>93.3</c:v>
                </c:pt>
                <c:pt idx="33">
                  <c:v>93.3</c:v>
                </c:pt>
                <c:pt idx="34">
                  <c:v>93.3</c:v>
                </c:pt>
                <c:pt idx="35">
                  <c:v>93.3</c:v>
                </c:pt>
                <c:pt idx="36">
                  <c:v>93.3</c:v>
                </c:pt>
                <c:pt idx="37">
                  <c:v>93.3</c:v>
                </c:pt>
                <c:pt idx="38">
                  <c:v>93.4</c:v>
                </c:pt>
                <c:pt idx="39">
                  <c:v>93.4</c:v>
                </c:pt>
                <c:pt idx="40">
                  <c:v>93.4</c:v>
                </c:pt>
                <c:pt idx="41">
                  <c:v>93.4</c:v>
                </c:pt>
                <c:pt idx="42">
                  <c:v>93.4</c:v>
                </c:pt>
                <c:pt idx="43">
                  <c:v>93.4</c:v>
                </c:pt>
                <c:pt idx="44">
                  <c:v>93.4</c:v>
                </c:pt>
                <c:pt idx="45">
                  <c:v>93.4</c:v>
                </c:pt>
                <c:pt idx="46">
                  <c:v>93.4</c:v>
                </c:pt>
                <c:pt idx="47">
                  <c:v>93.4</c:v>
                </c:pt>
                <c:pt idx="48">
                  <c:v>93.4</c:v>
                </c:pt>
                <c:pt idx="49">
                  <c:v>93.4</c:v>
                </c:pt>
                <c:pt idx="50">
                  <c:v>93.4</c:v>
                </c:pt>
                <c:pt idx="51">
                  <c:v>93.4</c:v>
                </c:pt>
                <c:pt idx="52">
                  <c:v>93.4</c:v>
                </c:pt>
                <c:pt idx="53">
                  <c:v>93.4</c:v>
                </c:pt>
                <c:pt idx="54">
                  <c:v>93.4</c:v>
                </c:pt>
                <c:pt idx="55">
                  <c:v>93.4</c:v>
                </c:pt>
                <c:pt idx="56">
                  <c:v>93.4</c:v>
                </c:pt>
                <c:pt idx="57">
                  <c:v>93.4</c:v>
                </c:pt>
                <c:pt idx="58">
                  <c:v>93.3</c:v>
                </c:pt>
                <c:pt idx="59">
                  <c:v>93.4</c:v>
                </c:pt>
                <c:pt idx="60">
                  <c:v>93.3</c:v>
                </c:pt>
                <c:pt idx="61">
                  <c:v>93.4</c:v>
                </c:pt>
                <c:pt idx="62">
                  <c:v>93.4</c:v>
                </c:pt>
                <c:pt idx="63">
                  <c:v>93.4</c:v>
                </c:pt>
                <c:pt idx="64">
                  <c:v>93.4</c:v>
                </c:pt>
                <c:pt idx="65">
                  <c:v>93.4</c:v>
                </c:pt>
                <c:pt idx="66">
                  <c:v>93.4</c:v>
                </c:pt>
                <c:pt idx="67">
                  <c:v>93.4</c:v>
                </c:pt>
                <c:pt idx="68">
                  <c:v>93.4</c:v>
                </c:pt>
                <c:pt idx="69">
                  <c:v>93.4</c:v>
                </c:pt>
                <c:pt idx="70">
                  <c:v>93.4</c:v>
                </c:pt>
                <c:pt idx="71">
                  <c:v>93.4</c:v>
                </c:pt>
                <c:pt idx="72">
                  <c:v>93.4</c:v>
                </c:pt>
                <c:pt idx="73">
                  <c:v>93.4</c:v>
                </c:pt>
                <c:pt idx="74">
                  <c:v>93.4</c:v>
                </c:pt>
                <c:pt idx="75">
                  <c:v>93.4</c:v>
                </c:pt>
                <c:pt idx="76">
                  <c:v>93.4</c:v>
                </c:pt>
                <c:pt idx="77">
                  <c:v>93.4</c:v>
                </c:pt>
                <c:pt idx="78">
                  <c:v>93.4</c:v>
                </c:pt>
                <c:pt idx="79">
                  <c:v>93.4</c:v>
                </c:pt>
                <c:pt idx="80">
                  <c:v>93.4</c:v>
                </c:pt>
                <c:pt idx="81">
                  <c:v>93.4</c:v>
                </c:pt>
                <c:pt idx="82">
                  <c:v>93.4</c:v>
                </c:pt>
                <c:pt idx="83">
                  <c:v>93.4</c:v>
                </c:pt>
                <c:pt idx="84">
                  <c:v>93.4</c:v>
                </c:pt>
                <c:pt idx="85">
                  <c:v>93.4</c:v>
                </c:pt>
                <c:pt idx="86">
                  <c:v>93.4</c:v>
                </c:pt>
                <c:pt idx="87">
                  <c:v>93.4</c:v>
                </c:pt>
                <c:pt idx="88">
                  <c:v>93.4</c:v>
                </c:pt>
                <c:pt idx="89">
                  <c:v>93.4</c:v>
                </c:pt>
                <c:pt idx="90">
                  <c:v>93.4</c:v>
                </c:pt>
                <c:pt idx="91">
                  <c:v>93.4</c:v>
                </c:pt>
                <c:pt idx="92">
                  <c:v>93.4</c:v>
                </c:pt>
                <c:pt idx="93">
                  <c:v>93.4</c:v>
                </c:pt>
                <c:pt idx="94">
                  <c:v>93.4</c:v>
                </c:pt>
                <c:pt idx="95">
                  <c:v>93.4</c:v>
                </c:pt>
                <c:pt idx="96">
                  <c:v>93.4</c:v>
                </c:pt>
                <c:pt idx="97">
                  <c:v>93.4</c:v>
                </c:pt>
                <c:pt idx="98">
                  <c:v>93.4</c:v>
                </c:pt>
                <c:pt idx="99">
                  <c:v>93.4</c:v>
                </c:pt>
                <c:pt idx="100">
                  <c:v>93.4</c:v>
                </c:pt>
                <c:pt idx="101">
                  <c:v>93.4</c:v>
                </c:pt>
                <c:pt idx="102">
                  <c:v>93.4</c:v>
                </c:pt>
                <c:pt idx="103">
                  <c:v>93.4</c:v>
                </c:pt>
                <c:pt idx="104">
                  <c:v>93.4</c:v>
                </c:pt>
                <c:pt idx="105">
                  <c:v>93.4</c:v>
                </c:pt>
                <c:pt idx="106">
                  <c:v>93.4</c:v>
                </c:pt>
                <c:pt idx="107">
                  <c:v>93.4</c:v>
                </c:pt>
                <c:pt idx="108">
                  <c:v>93.4</c:v>
                </c:pt>
                <c:pt idx="109">
                  <c:v>93.4</c:v>
                </c:pt>
                <c:pt idx="110">
                  <c:v>93.4</c:v>
                </c:pt>
                <c:pt idx="111">
                  <c:v>93.4</c:v>
                </c:pt>
                <c:pt idx="112">
                  <c:v>93.4</c:v>
                </c:pt>
                <c:pt idx="113">
                  <c:v>93.4</c:v>
                </c:pt>
                <c:pt idx="114">
                  <c:v>93.4</c:v>
                </c:pt>
                <c:pt idx="115">
                  <c:v>93.4</c:v>
                </c:pt>
                <c:pt idx="116">
                  <c:v>93.4</c:v>
                </c:pt>
                <c:pt idx="117">
                  <c:v>93.4</c:v>
                </c:pt>
                <c:pt idx="118">
                  <c:v>93.4</c:v>
                </c:pt>
                <c:pt idx="119">
                  <c:v>93.4</c:v>
                </c:pt>
                <c:pt idx="120">
                  <c:v>93.4</c:v>
                </c:pt>
                <c:pt idx="121">
                  <c:v>93.4</c:v>
                </c:pt>
                <c:pt idx="122">
                  <c:v>93.4</c:v>
                </c:pt>
                <c:pt idx="123">
                  <c:v>93.4</c:v>
                </c:pt>
                <c:pt idx="124">
                  <c:v>93.4</c:v>
                </c:pt>
                <c:pt idx="125">
                  <c:v>93.4</c:v>
                </c:pt>
                <c:pt idx="126">
                  <c:v>93.4</c:v>
                </c:pt>
                <c:pt idx="127">
                  <c:v>93.4</c:v>
                </c:pt>
                <c:pt idx="128">
                  <c:v>93.4</c:v>
                </c:pt>
                <c:pt idx="129">
                  <c:v>93.4</c:v>
                </c:pt>
                <c:pt idx="130">
                  <c:v>93.4</c:v>
                </c:pt>
                <c:pt idx="131">
                  <c:v>93.4</c:v>
                </c:pt>
                <c:pt idx="132">
                  <c:v>93.4</c:v>
                </c:pt>
                <c:pt idx="133">
                  <c:v>93.4</c:v>
                </c:pt>
                <c:pt idx="134">
                  <c:v>93.4</c:v>
                </c:pt>
                <c:pt idx="135">
                  <c:v>93.4</c:v>
                </c:pt>
                <c:pt idx="136">
                  <c:v>93.4</c:v>
                </c:pt>
                <c:pt idx="137">
                  <c:v>93.4</c:v>
                </c:pt>
                <c:pt idx="138">
                  <c:v>93.4</c:v>
                </c:pt>
                <c:pt idx="139">
                  <c:v>93.4</c:v>
                </c:pt>
                <c:pt idx="140">
                  <c:v>93.4</c:v>
                </c:pt>
                <c:pt idx="141">
                  <c:v>93.4</c:v>
                </c:pt>
                <c:pt idx="142">
                  <c:v>93.4</c:v>
                </c:pt>
                <c:pt idx="143">
                  <c:v>93.4</c:v>
                </c:pt>
                <c:pt idx="144">
                  <c:v>93.4</c:v>
                </c:pt>
                <c:pt idx="145">
                  <c:v>93.4</c:v>
                </c:pt>
                <c:pt idx="146">
                  <c:v>93.4</c:v>
                </c:pt>
                <c:pt idx="147">
                  <c:v>93.4</c:v>
                </c:pt>
                <c:pt idx="148">
                  <c:v>93.4</c:v>
                </c:pt>
                <c:pt idx="149">
                  <c:v>93.4</c:v>
                </c:pt>
                <c:pt idx="150">
                  <c:v>93.4</c:v>
                </c:pt>
                <c:pt idx="151">
                  <c:v>93.4</c:v>
                </c:pt>
                <c:pt idx="152">
                  <c:v>93.4</c:v>
                </c:pt>
                <c:pt idx="153">
                  <c:v>93.4</c:v>
                </c:pt>
                <c:pt idx="154">
                  <c:v>93.4</c:v>
                </c:pt>
                <c:pt idx="155">
                  <c:v>93.4</c:v>
                </c:pt>
                <c:pt idx="156">
                  <c:v>93.4</c:v>
                </c:pt>
                <c:pt idx="157">
                  <c:v>93.4</c:v>
                </c:pt>
                <c:pt idx="158">
                  <c:v>93.4</c:v>
                </c:pt>
                <c:pt idx="159">
                  <c:v>93.4</c:v>
                </c:pt>
                <c:pt idx="160">
                  <c:v>93.4</c:v>
                </c:pt>
                <c:pt idx="161">
                  <c:v>93.4</c:v>
                </c:pt>
                <c:pt idx="162">
                  <c:v>93.4</c:v>
                </c:pt>
                <c:pt idx="163">
                  <c:v>93.4</c:v>
                </c:pt>
                <c:pt idx="164">
                  <c:v>93.4</c:v>
                </c:pt>
                <c:pt idx="165">
                  <c:v>93.4</c:v>
                </c:pt>
                <c:pt idx="166">
                  <c:v>93.4</c:v>
                </c:pt>
                <c:pt idx="167">
                  <c:v>93.4</c:v>
                </c:pt>
                <c:pt idx="168">
                  <c:v>93.4</c:v>
                </c:pt>
                <c:pt idx="169">
                  <c:v>93.4</c:v>
                </c:pt>
                <c:pt idx="170">
                  <c:v>93.4</c:v>
                </c:pt>
                <c:pt idx="171">
                  <c:v>93.4</c:v>
                </c:pt>
                <c:pt idx="172">
                  <c:v>93.4</c:v>
                </c:pt>
                <c:pt idx="173">
                  <c:v>93.4</c:v>
                </c:pt>
                <c:pt idx="174">
                  <c:v>93.4</c:v>
                </c:pt>
                <c:pt idx="175">
                  <c:v>93.4</c:v>
                </c:pt>
                <c:pt idx="176">
                  <c:v>93.4</c:v>
                </c:pt>
                <c:pt idx="177">
                  <c:v>93.4</c:v>
                </c:pt>
                <c:pt idx="178">
                  <c:v>93.4</c:v>
                </c:pt>
                <c:pt idx="179">
                  <c:v>93.4</c:v>
                </c:pt>
                <c:pt idx="180">
                  <c:v>93.5</c:v>
                </c:pt>
                <c:pt idx="181">
                  <c:v>93.5</c:v>
                </c:pt>
                <c:pt idx="182">
                  <c:v>93.5</c:v>
                </c:pt>
                <c:pt idx="183">
                  <c:v>93.5</c:v>
                </c:pt>
                <c:pt idx="184">
                  <c:v>93.5</c:v>
                </c:pt>
                <c:pt idx="185">
                  <c:v>93.5</c:v>
                </c:pt>
                <c:pt idx="186">
                  <c:v>93.5</c:v>
                </c:pt>
                <c:pt idx="187">
                  <c:v>93.5</c:v>
                </c:pt>
                <c:pt idx="188">
                  <c:v>93.5</c:v>
                </c:pt>
                <c:pt idx="189">
                  <c:v>93.5</c:v>
                </c:pt>
                <c:pt idx="190">
                  <c:v>93.5</c:v>
                </c:pt>
                <c:pt idx="191">
                  <c:v>93.5</c:v>
                </c:pt>
                <c:pt idx="192">
                  <c:v>93.5</c:v>
                </c:pt>
                <c:pt idx="193">
                  <c:v>93.5</c:v>
                </c:pt>
                <c:pt idx="194">
                  <c:v>93.5</c:v>
                </c:pt>
                <c:pt idx="195">
                  <c:v>93.5</c:v>
                </c:pt>
                <c:pt idx="196">
                  <c:v>93.5</c:v>
                </c:pt>
                <c:pt idx="197">
                  <c:v>93.5</c:v>
                </c:pt>
                <c:pt idx="198">
                  <c:v>93.5</c:v>
                </c:pt>
                <c:pt idx="199">
                  <c:v>93.6</c:v>
                </c:pt>
                <c:pt idx="200">
                  <c:v>93.6</c:v>
                </c:pt>
                <c:pt idx="201">
                  <c:v>93.6</c:v>
                </c:pt>
                <c:pt idx="202">
                  <c:v>93.6</c:v>
                </c:pt>
                <c:pt idx="203">
                  <c:v>93.6</c:v>
                </c:pt>
                <c:pt idx="204">
                  <c:v>93.6</c:v>
                </c:pt>
                <c:pt idx="205">
                  <c:v>93.6</c:v>
                </c:pt>
                <c:pt idx="206">
                  <c:v>93.6</c:v>
                </c:pt>
                <c:pt idx="207">
                  <c:v>93.6</c:v>
                </c:pt>
                <c:pt idx="208">
                  <c:v>93.6</c:v>
                </c:pt>
                <c:pt idx="209">
                  <c:v>93.6</c:v>
                </c:pt>
                <c:pt idx="210">
                  <c:v>93.6</c:v>
                </c:pt>
                <c:pt idx="211">
                  <c:v>93.6</c:v>
                </c:pt>
                <c:pt idx="212">
                  <c:v>93.6</c:v>
                </c:pt>
                <c:pt idx="213">
                  <c:v>93.6</c:v>
                </c:pt>
                <c:pt idx="214">
                  <c:v>93.6</c:v>
                </c:pt>
                <c:pt idx="215">
                  <c:v>93.6</c:v>
                </c:pt>
                <c:pt idx="216">
                  <c:v>93.6</c:v>
                </c:pt>
                <c:pt idx="217">
                  <c:v>93.6</c:v>
                </c:pt>
                <c:pt idx="218">
                  <c:v>93.6</c:v>
                </c:pt>
                <c:pt idx="219">
                  <c:v>93.6</c:v>
                </c:pt>
                <c:pt idx="220">
                  <c:v>93.6</c:v>
                </c:pt>
                <c:pt idx="221">
                  <c:v>93.6</c:v>
                </c:pt>
                <c:pt idx="222">
                  <c:v>93.6</c:v>
                </c:pt>
                <c:pt idx="223">
                  <c:v>93.6</c:v>
                </c:pt>
                <c:pt idx="224">
                  <c:v>93.6</c:v>
                </c:pt>
                <c:pt idx="225">
                  <c:v>93.6</c:v>
                </c:pt>
                <c:pt idx="226">
                  <c:v>93.6</c:v>
                </c:pt>
                <c:pt idx="227">
                  <c:v>93.6</c:v>
                </c:pt>
                <c:pt idx="228">
                  <c:v>93.6</c:v>
                </c:pt>
                <c:pt idx="229">
                  <c:v>93.6</c:v>
                </c:pt>
                <c:pt idx="230">
                  <c:v>93.6</c:v>
                </c:pt>
                <c:pt idx="231">
                  <c:v>93.6</c:v>
                </c:pt>
                <c:pt idx="232">
                  <c:v>93.6</c:v>
                </c:pt>
                <c:pt idx="233">
                  <c:v>93.6</c:v>
                </c:pt>
                <c:pt idx="234">
                  <c:v>93.6</c:v>
                </c:pt>
                <c:pt idx="235">
                  <c:v>93.6</c:v>
                </c:pt>
                <c:pt idx="236">
                  <c:v>93.6</c:v>
                </c:pt>
                <c:pt idx="237">
                  <c:v>93.6</c:v>
                </c:pt>
                <c:pt idx="238">
                  <c:v>93.6</c:v>
                </c:pt>
                <c:pt idx="239">
                  <c:v>93.6</c:v>
                </c:pt>
                <c:pt idx="240">
                  <c:v>93.6</c:v>
                </c:pt>
                <c:pt idx="241">
                  <c:v>93.6</c:v>
                </c:pt>
                <c:pt idx="242">
                  <c:v>93.6</c:v>
                </c:pt>
                <c:pt idx="243">
                  <c:v>93.6</c:v>
                </c:pt>
                <c:pt idx="244">
                  <c:v>93.6</c:v>
                </c:pt>
                <c:pt idx="245">
                  <c:v>93.6</c:v>
                </c:pt>
                <c:pt idx="246">
                  <c:v>93.6</c:v>
                </c:pt>
                <c:pt idx="247">
                  <c:v>93.6</c:v>
                </c:pt>
                <c:pt idx="248">
                  <c:v>93.6</c:v>
                </c:pt>
                <c:pt idx="249">
                  <c:v>93.6</c:v>
                </c:pt>
                <c:pt idx="250">
                  <c:v>93.6</c:v>
                </c:pt>
                <c:pt idx="251">
                  <c:v>93.6</c:v>
                </c:pt>
                <c:pt idx="252">
                  <c:v>93.6</c:v>
                </c:pt>
                <c:pt idx="253">
                  <c:v>93.6</c:v>
                </c:pt>
                <c:pt idx="254">
                  <c:v>93.6</c:v>
                </c:pt>
                <c:pt idx="255">
                  <c:v>93.6</c:v>
                </c:pt>
                <c:pt idx="256">
                  <c:v>93.6</c:v>
                </c:pt>
                <c:pt idx="257">
                  <c:v>93.6</c:v>
                </c:pt>
                <c:pt idx="258">
                  <c:v>93.6</c:v>
                </c:pt>
                <c:pt idx="259">
                  <c:v>93.6</c:v>
                </c:pt>
                <c:pt idx="260">
                  <c:v>93.6</c:v>
                </c:pt>
                <c:pt idx="261">
                  <c:v>93.6</c:v>
                </c:pt>
                <c:pt idx="262">
                  <c:v>93.6</c:v>
                </c:pt>
                <c:pt idx="263">
                  <c:v>93.6</c:v>
                </c:pt>
                <c:pt idx="264">
                  <c:v>93.6</c:v>
                </c:pt>
                <c:pt idx="265">
                  <c:v>93.6</c:v>
                </c:pt>
                <c:pt idx="266">
                  <c:v>93.6</c:v>
                </c:pt>
                <c:pt idx="267">
                  <c:v>93.6</c:v>
                </c:pt>
                <c:pt idx="268">
                  <c:v>93.6</c:v>
                </c:pt>
                <c:pt idx="269">
                  <c:v>93.6</c:v>
                </c:pt>
                <c:pt idx="270">
                  <c:v>93.6</c:v>
                </c:pt>
                <c:pt idx="271">
                  <c:v>93.6</c:v>
                </c:pt>
                <c:pt idx="272">
                  <c:v>93.6</c:v>
                </c:pt>
                <c:pt idx="273">
                  <c:v>93.6</c:v>
                </c:pt>
                <c:pt idx="274">
                  <c:v>93.6</c:v>
                </c:pt>
                <c:pt idx="275">
                  <c:v>93.6</c:v>
                </c:pt>
                <c:pt idx="276">
                  <c:v>93.6</c:v>
                </c:pt>
                <c:pt idx="277">
                  <c:v>93.6</c:v>
                </c:pt>
                <c:pt idx="278">
                  <c:v>93.6</c:v>
                </c:pt>
                <c:pt idx="279">
                  <c:v>93.6</c:v>
                </c:pt>
                <c:pt idx="280">
                  <c:v>93.6</c:v>
                </c:pt>
                <c:pt idx="281">
                  <c:v>93.6</c:v>
                </c:pt>
                <c:pt idx="282">
                  <c:v>93.6</c:v>
                </c:pt>
                <c:pt idx="283">
                  <c:v>93.6</c:v>
                </c:pt>
                <c:pt idx="284">
                  <c:v>93.6</c:v>
                </c:pt>
                <c:pt idx="285">
                  <c:v>93.6</c:v>
                </c:pt>
                <c:pt idx="286">
                  <c:v>93.6</c:v>
                </c:pt>
                <c:pt idx="287">
                  <c:v>93.6</c:v>
                </c:pt>
                <c:pt idx="288">
                  <c:v>93.6</c:v>
                </c:pt>
                <c:pt idx="289">
                  <c:v>93.6</c:v>
                </c:pt>
                <c:pt idx="290">
                  <c:v>93.6</c:v>
                </c:pt>
                <c:pt idx="291">
                  <c:v>93.6</c:v>
                </c:pt>
                <c:pt idx="292">
                  <c:v>93.6</c:v>
                </c:pt>
                <c:pt idx="293">
                  <c:v>93.6</c:v>
                </c:pt>
                <c:pt idx="294">
                  <c:v>93.6</c:v>
                </c:pt>
                <c:pt idx="295">
                  <c:v>93.6</c:v>
                </c:pt>
                <c:pt idx="296">
                  <c:v>93.6</c:v>
                </c:pt>
                <c:pt idx="297">
                  <c:v>93.6</c:v>
                </c:pt>
                <c:pt idx="298">
                  <c:v>93.6</c:v>
                </c:pt>
                <c:pt idx="299">
                  <c:v>93.7</c:v>
                </c:pt>
                <c:pt idx="300">
                  <c:v>93.7</c:v>
                </c:pt>
                <c:pt idx="301">
                  <c:v>93.7</c:v>
                </c:pt>
                <c:pt idx="302">
                  <c:v>93.7</c:v>
                </c:pt>
                <c:pt idx="303">
                  <c:v>93.7</c:v>
                </c:pt>
                <c:pt idx="304">
                  <c:v>93.7</c:v>
                </c:pt>
                <c:pt idx="305">
                  <c:v>93.7</c:v>
                </c:pt>
                <c:pt idx="306">
                  <c:v>93.7</c:v>
                </c:pt>
                <c:pt idx="307">
                  <c:v>93.7</c:v>
                </c:pt>
                <c:pt idx="308">
                  <c:v>93.7</c:v>
                </c:pt>
                <c:pt idx="309">
                  <c:v>93.7</c:v>
                </c:pt>
                <c:pt idx="310">
                  <c:v>93.7</c:v>
                </c:pt>
                <c:pt idx="311">
                  <c:v>93.7</c:v>
                </c:pt>
                <c:pt idx="312">
                  <c:v>93.7</c:v>
                </c:pt>
                <c:pt idx="313">
                  <c:v>93.7</c:v>
                </c:pt>
                <c:pt idx="314">
                  <c:v>93.7</c:v>
                </c:pt>
                <c:pt idx="315">
                  <c:v>93.7</c:v>
                </c:pt>
                <c:pt idx="316">
                  <c:v>93.7</c:v>
                </c:pt>
                <c:pt idx="317">
                  <c:v>93.7</c:v>
                </c:pt>
                <c:pt idx="318">
                  <c:v>93.7</c:v>
                </c:pt>
                <c:pt idx="319">
                  <c:v>93.7</c:v>
                </c:pt>
                <c:pt idx="320">
                  <c:v>93.7</c:v>
                </c:pt>
                <c:pt idx="321">
                  <c:v>93.7</c:v>
                </c:pt>
                <c:pt idx="322">
                  <c:v>93.7</c:v>
                </c:pt>
                <c:pt idx="323">
                  <c:v>93.7</c:v>
                </c:pt>
                <c:pt idx="324">
                  <c:v>93.7</c:v>
                </c:pt>
                <c:pt idx="325">
                  <c:v>93.7</c:v>
                </c:pt>
                <c:pt idx="326">
                  <c:v>93.7</c:v>
                </c:pt>
                <c:pt idx="327">
                  <c:v>93.7</c:v>
                </c:pt>
                <c:pt idx="328">
                  <c:v>93.7</c:v>
                </c:pt>
                <c:pt idx="329">
                  <c:v>93.7</c:v>
                </c:pt>
                <c:pt idx="330">
                  <c:v>93.7</c:v>
                </c:pt>
                <c:pt idx="331">
                  <c:v>93.7</c:v>
                </c:pt>
                <c:pt idx="332">
                  <c:v>93.7</c:v>
                </c:pt>
                <c:pt idx="333">
                  <c:v>93.7</c:v>
                </c:pt>
                <c:pt idx="334">
                  <c:v>93.7</c:v>
                </c:pt>
                <c:pt idx="335">
                  <c:v>93.7</c:v>
                </c:pt>
                <c:pt idx="336">
                  <c:v>93.7</c:v>
                </c:pt>
                <c:pt idx="337">
                  <c:v>93.7</c:v>
                </c:pt>
                <c:pt idx="338">
                  <c:v>93.7</c:v>
                </c:pt>
                <c:pt idx="339">
                  <c:v>93.7</c:v>
                </c:pt>
                <c:pt idx="340">
                  <c:v>93.7</c:v>
                </c:pt>
                <c:pt idx="341">
                  <c:v>93.7</c:v>
                </c:pt>
                <c:pt idx="342">
                  <c:v>93.7</c:v>
                </c:pt>
                <c:pt idx="343">
                  <c:v>93.7</c:v>
                </c:pt>
                <c:pt idx="344">
                  <c:v>93.7</c:v>
                </c:pt>
                <c:pt idx="345">
                  <c:v>93.7</c:v>
                </c:pt>
                <c:pt idx="346">
                  <c:v>93.7</c:v>
                </c:pt>
                <c:pt idx="347">
                  <c:v>93.7</c:v>
                </c:pt>
                <c:pt idx="348">
                  <c:v>93.7</c:v>
                </c:pt>
                <c:pt idx="349">
                  <c:v>93.7</c:v>
                </c:pt>
                <c:pt idx="350">
                  <c:v>93.7</c:v>
                </c:pt>
                <c:pt idx="351">
                  <c:v>93.7</c:v>
                </c:pt>
                <c:pt idx="352">
                  <c:v>93.7</c:v>
                </c:pt>
                <c:pt idx="353">
                  <c:v>93.7</c:v>
                </c:pt>
                <c:pt idx="354">
                  <c:v>93.7</c:v>
                </c:pt>
                <c:pt idx="355">
                  <c:v>93.7</c:v>
                </c:pt>
                <c:pt idx="356">
                  <c:v>93.7</c:v>
                </c:pt>
                <c:pt idx="357">
                  <c:v>93.7</c:v>
                </c:pt>
                <c:pt idx="358">
                  <c:v>93.7</c:v>
                </c:pt>
                <c:pt idx="359">
                  <c:v>93.7</c:v>
                </c:pt>
                <c:pt idx="360">
                  <c:v>93.7</c:v>
                </c:pt>
                <c:pt idx="361">
                  <c:v>93.7</c:v>
                </c:pt>
                <c:pt idx="362">
                  <c:v>93.7</c:v>
                </c:pt>
                <c:pt idx="363">
                  <c:v>93.7</c:v>
                </c:pt>
                <c:pt idx="364">
                  <c:v>93.7</c:v>
                </c:pt>
                <c:pt idx="365">
                  <c:v>93.7</c:v>
                </c:pt>
                <c:pt idx="366">
                  <c:v>93.7</c:v>
                </c:pt>
                <c:pt idx="367">
                  <c:v>93.7</c:v>
                </c:pt>
                <c:pt idx="368">
                  <c:v>93.7</c:v>
                </c:pt>
                <c:pt idx="369">
                  <c:v>93.7</c:v>
                </c:pt>
                <c:pt idx="370">
                  <c:v>93.7</c:v>
                </c:pt>
                <c:pt idx="371">
                  <c:v>93.7</c:v>
                </c:pt>
                <c:pt idx="372">
                  <c:v>93.7</c:v>
                </c:pt>
                <c:pt idx="373">
                  <c:v>93.7</c:v>
                </c:pt>
                <c:pt idx="374">
                  <c:v>93.7</c:v>
                </c:pt>
                <c:pt idx="375">
                  <c:v>93.7</c:v>
                </c:pt>
                <c:pt idx="376">
                  <c:v>93.7</c:v>
                </c:pt>
                <c:pt idx="377">
                  <c:v>93.7</c:v>
                </c:pt>
                <c:pt idx="378">
                  <c:v>93.7</c:v>
                </c:pt>
                <c:pt idx="379">
                  <c:v>93.7</c:v>
                </c:pt>
                <c:pt idx="380">
                  <c:v>93.7</c:v>
                </c:pt>
                <c:pt idx="381">
                  <c:v>93.7</c:v>
                </c:pt>
                <c:pt idx="382">
                  <c:v>93.7</c:v>
                </c:pt>
                <c:pt idx="383">
                  <c:v>93.7</c:v>
                </c:pt>
                <c:pt idx="384">
                  <c:v>93.7</c:v>
                </c:pt>
                <c:pt idx="385">
                  <c:v>93.7</c:v>
                </c:pt>
                <c:pt idx="386">
                  <c:v>93.7</c:v>
                </c:pt>
                <c:pt idx="387">
                  <c:v>93.7</c:v>
                </c:pt>
                <c:pt idx="388">
                  <c:v>93.7</c:v>
                </c:pt>
                <c:pt idx="389">
                  <c:v>93.7</c:v>
                </c:pt>
                <c:pt idx="390">
                  <c:v>93.7</c:v>
                </c:pt>
                <c:pt idx="391">
                  <c:v>93.7</c:v>
                </c:pt>
                <c:pt idx="392">
                  <c:v>93.7</c:v>
                </c:pt>
                <c:pt idx="393">
                  <c:v>93.7</c:v>
                </c:pt>
                <c:pt idx="394">
                  <c:v>93.7</c:v>
                </c:pt>
                <c:pt idx="395">
                  <c:v>93.7</c:v>
                </c:pt>
                <c:pt idx="396">
                  <c:v>93.7</c:v>
                </c:pt>
                <c:pt idx="397">
                  <c:v>93.7</c:v>
                </c:pt>
                <c:pt idx="398">
                  <c:v>93.7</c:v>
                </c:pt>
                <c:pt idx="399">
                  <c:v>93.7</c:v>
                </c:pt>
                <c:pt idx="400">
                  <c:v>93.7</c:v>
                </c:pt>
                <c:pt idx="401">
                  <c:v>93.7</c:v>
                </c:pt>
                <c:pt idx="402">
                  <c:v>93.7</c:v>
                </c:pt>
                <c:pt idx="403">
                  <c:v>93.7</c:v>
                </c:pt>
                <c:pt idx="404">
                  <c:v>93.7</c:v>
                </c:pt>
                <c:pt idx="405">
                  <c:v>93.7</c:v>
                </c:pt>
                <c:pt idx="406">
                  <c:v>93.7</c:v>
                </c:pt>
              </c:numCache>
            </c:numRef>
          </c:yVal>
          <c:smooth val="0"/>
        </c:ser>
        <c:ser>
          <c:idx val="1"/>
          <c:order val="1"/>
          <c:tx>
            <c:v>4DDL MC 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[1]DynamRot_4DDLAM!$A$2:$A$408</c:f>
              <c:numCache>
                <c:formatCode>General</c:formatCode>
                <c:ptCount val="407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</c:numCache>
            </c:numRef>
          </c:xVal>
          <c:yVal>
            <c:numRef>
              <c:f>[1]DynamRot_4DDLAM!$E$2:$E$408</c:f>
              <c:numCache>
                <c:formatCode>General</c:formatCode>
                <c:ptCount val="407"/>
                <c:pt idx="0">
                  <c:v>-1.9</c:v>
                </c:pt>
                <c:pt idx="1">
                  <c:v>2.9</c:v>
                </c:pt>
                <c:pt idx="2">
                  <c:v>3.1</c:v>
                </c:pt>
                <c:pt idx="3">
                  <c:v>3.1</c:v>
                </c:pt>
                <c:pt idx="4">
                  <c:v>3.2</c:v>
                </c:pt>
                <c:pt idx="5">
                  <c:v>3.2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3.4</c:v>
                </c:pt>
                <c:pt idx="10">
                  <c:v>3.4</c:v>
                </c:pt>
                <c:pt idx="11">
                  <c:v>3.4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3.6</c:v>
                </c:pt>
                <c:pt idx="17">
                  <c:v>3.6</c:v>
                </c:pt>
                <c:pt idx="18">
                  <c:v>3.6</c:v>
                </c:pt>
                <c:pt idx="19">
                  <c:v>3.6</c:v>
                </c:pt>
                <c:pt idx="20">
                  <c:v>3.6</c:v>
                </c:pt>
                <c:pt idx="21">
                  <c:v>3.6</c:v>
                </c:pt>
                <c:pt idx="22">
                  <c:v>3.7</c:v>
                </c:pt>
                <c:pt idx="23">
                  <c:v>3.7</c:v>
                </c:pt>
                <c:pt idx="24">
                  <c:v>3.7</c:v>
                </c:pt>
                <c:pt idx="25">
                  <c:v>3.7</c:v>
                </c:pt>
                <c:pt idx="26">
                  <c:v>3.7</c:v>
                </c:pt>
                <c:pt idx="27">
                  <c:v>3.7</c:v>
                </c:pt>
                <c:pt idx="28">
                  <c:v>3.7</c:v>
                </c:pt>
                <c:pt idx="29">
                  <c:v>3.7</c:v>
                </c:pt>
                <c:pt idx="30">
                  <c:v>3.8</c:v>
                </c:pt>
                <c:pt idx="31">
                  <c:v>3.8</c:v>
                </c:pt>
                <c:pt idx="32">
                  <c:v>3.8</c:v>
                </c:pt>
                <c:pt idx="33">
                  <c:v>3.8</c:v>
                </c:pt>
                <c:pt idx="34">
                  <c:v>3.8</c:v>
                </c:pt>
                <c:pt idx="35">
                  <c:v>3.8</c:v>
                </c:pt>
                <c:pt idx="36">
                  <c:v>3.8</c:v>
                </c:pt>
                <c:pt idx="37">
                  <c:v>3.8</c:v>
                </c:pt>
                <c:pt idx="38">
                  <c:v>3.8</c:v>
                </c:pt>
                <c:pt idx="39">
                  <c:v>3.8</c:v>
                </c:pt>
                <c:pt idx="40">
                  <c:v>3.8</c:v>
                </c:pt>
                <c:pt idx="41">
                  <c:v>3.8</c:v>
                </c:pt>
                <c:pt idx="42">
                  <c:v>3.8</c:v>
                </c:pt>
                <c:pt idx="43">
                  <c:v>3.8</c:v>
                </c:pt>
                <c:pt idx="44">
                  <c:v>3.8</c:v>
                </c:pt>
                <c:pt idx="45">
                  <c:v>3.8</c:v>
                </c:pt>
                <c:pt idx="46">
                  <c:v>3.8</c:v>
                </c:pt>
                <c:pt idx="47">
                  <c:v>3.8</c:v>
                </c:pt>
                <c:pt idx="48">
                  <c:v>3.9</c:v>
                </c:pt>
                <c:pt idx="49">
                  <c:v>3.9</c:v>
                </c:pt>
                <c:pt idx="50">
                  <c:v>3.9</c:v>
                </c:pt>
                <c:pt idx="51">
                  <c:v>3.9</c:v>
                </c:pt>
                <c:pt idx="52">
                  <c:v>3.9</c:v>
                </c:pt>
                <c:pt idx="53">
                  <c:v>3.9</c:v>
                </c:pt>
                <c:pt idx="54">
                  <c:v>3.9</c:v>
                </c:pt>
                <c:pt idx="55">
                  <c:v>3.9</c:v>
                </c:pt>
                <c:pt idx="56">
                  <c:v>3.9</c:v>
                </c:pt>
                <c:pt idx="57">
                  <c:v>3.9</c:v>
                </c:pt>
                <c:pt idx="58">
                  <c:v>3.8</c:v>
                </c:pt>
                <c:pt idx="59">
                  <c:v>3.9</c:v>
                </c:pt>
                <c:pt idx="60">
                  <c:v>3.8</c:v>
                </c:pt>
                <c:pt idx="61">
                  <c:v>3.9</c:v>
                </c:pt>
                <c:pt idx="62">
                  <c:v>3.9</c:v>
                </c:pt>
                <c:pt idx="63">
                  <c:v>3.9</c:v>
                </c:pt>
                <c:pt idx="64">
                  <c:v>3.9</c:v>
                </c:pt>
                <c:pt idx="65">
                  <c:v>3.9</c:v>
                </c:pt>
                <c:pt idx="66">
                  <c:v>3.9</c:v>
                </c:pt>
                <c:pt idx="67">
                  <c:v>3.9</c:v>
                </c:pt>
                <c:pt idx="68">
                  <c:v>3.9</c:v>
                </c:pt>
                <c:pt idx="69">
                  <c:v>3.9</c:v>
                </c:pt>
                <c:pt idx="70">
                  <c:v>3.9</c:v>
                </c:pt>
                <c:pt idx="71">
                  <c:v>3.9</c:v>
                </c:pt>
                <c:pt idx="72">
                  <c:v>3.9</c:v>
                </c:pt>
                <c:pt idx="73">
                  <c:v>3.9</c:v>
                </c:pt>
                <c:pt idx="74">
                  <c:v>3.9</c:v>
                </c:pt>
                <c:pt idx="75">
                  <c:v>3.9</c:v>
                </c:pt>
                <c:pt idx="76">
                  <c:v>3.9</c:v>
                </c:pt>
                <c:pt idx="77">
                  <c:v>3.9</c:v>
                </c:pt>
                <c:pt idx="78">
                  <c:v>3.9</c:v>
                </c:pt>
                <c:pt idx="79">
                  <c:v>3.9</c:v>
                </c:pt>
                <c:pt idx="80">
                  <c:v>3.9</c:v>
                </c:pt>
                <c:pt idx="81">
                  <c:v>3.9</c:v>
                </c:pt>
                <c:pt idx="82">
                  <c:v>3.9</c:v>
                </c:pt>
                <c:pt idx="83">
                  <c:v>3.9</c:v>
                </c:pt>
                <c:pt idx="84">
                  <c:v>3.9</c:v>
                </c:pt>
                <c:pt idx="85">
                  <c:v>3.9</c:v>
                </c:pt>
                <c:pt idx="86">
                  <c:v>3.9</c:v>
                </c:pt>
                <c:pt idx="87">
                  <c:v>3.9</c:v>
                </c:pt>
                <c:pt idx="88">
                  <c:v>3.9</c:v>
                </c:pt>
                <c:pt idx="89">
                  <c:v>3.9</c:v>
                </c:pt>
                <c:pt idx="90">
                  <c:v>3.9</c:v>
                </c:pt>
                <c:pt idx="91">
                  <c:v>3.9</c:v>
                </c:pt>
                <c:pt idx="92">
                  <c:v>3.9</c:v>
                </c:pt>
                <c:pt idx="93">
                  <c:v>3.9</c:v>
                </c:pt>
                <c:pt idx="94">
                  <c:v>3.9</c:v>
                </c:pt>
                <c:pt idx="95">
                  <c:v>3.9</c:v>
                </c:pt>
                <c:pt idx="96">
                  <c:v>3.9</c:v>
                </c:pt>
                <c:pt idx="97">
                  <c:v>3.9</c:v>
                </c:pt>
                <c:pt idx="98">
                  <c:v>3.9</c:v>
                </c:pt>
                <c:pt idx="99">
                  <c:v>3.9</c:v>
                </c:pt>
                <c:pt idx="100">
                  <c:v>3.9</c:v>
                </c:pt>
                <c:pt idx="101">
                  <c:v>3.9</c:v>
                </c:pt>
                <c:pt idx="102">
                  <c:v>3.9</c:v>
                </c:pt>
                <c:pt idx="103">
                  <c:v>3.9</c:v>
                </c:pt>
                <c:pt idx="104">
                  <c:v>3.9</c:v>
                </c:pt>
                <c:pt idx="105">
                  <c:v>3.9</c:v>
                </c:pt>
                <c:pt idx="106">
                  <c:v>3.9</c:v>
                </c:pt>
                <c:pt idx="107">
                  <c:v>3.9</c:v>
                </c:pt>
                <c:pt idx="108">
                  <c:v>3.9</c:v>
                </c:pt>
                <c:pt idx="109">
                  <c:v>3.9</c:v>
                </c:pt>
                <c:pt idx="110">
                  <c:v>3.9</c:v>
                </c:pt>
                <c:pt idx="111">
                  <c:v>3.9</c:v>
                </c:pt>
                <c:pt idx="112">
                  <c:v>3.9</c:v>
                </c:pt>
                <c:pt idx="113">
                  <c:v>3.9</c:v>
                </c:pt>
                <c:pt idx="114">
                  <c:v>3.9</c:v>
                </c:pt>
                <c:pt idx="115">
                  <c:v>3.9</c:v>
                </c:pt>
                <c:pt idx="116">
                  <c:v>3.9</c:v>
                </c:pt>
                <c:pt idx="117">
                  <c:v>3.9</c:v>
                </c:pt>
                <c:pt idx="118">
                  <c:v>3.9</c:v>
                </c:pt>
                <c:pt idx="119">
                  <c:v>3.9</c:v>
                </c:pt>
                <c:pt idx="120">
                  <c:v>3.9</c:v>
                </c:pt>
                <c:pt idx="121">
                  <c:v>3.9</c:v>
                </c:pt>
                <c:pt idx="122">
                  <c:v>3.9</c:v>
                </c:pt>
                <c:pt idx="123">
                  <c:v>3.9</c:v>
                </c:pt>
                <c:pt idx="124">
                  <c:v>3.9</c:v>
                </c:pt>
                <c:pt idx="125">
                  <c:v>3.9</c:v>
                </c:pt>
                <c:pt idx="126">
                  <c:v>3.9</c:v>
                </c:pt>
                <c:pt idx="127">
                  <c:v>3.9</c:v>
                </c:pt>
                <c:pt idx="128">
                  <c:v>3.9</c:v>
                </c:pt>
                <c:pt idx="129">
                  <c:v>3.9</c:v>
                </c:pt>
                <c:pt idx="130">
                  <c:v>3.9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4.0999999999999996</c:v>
                </c:pt>
                <c:pt idx="186">
                  <c:v>4.0999999999999996</c:v>
                </c:pt>
                <c:pt idx="187">
                  <c:v>4.0999999999999996</c:v>
                </c:pt>
                <c:pt idx="188">
                  <c:v>4.0999999999999996</c:v>
                </c:pt>
                <c:pt idx="189">
                  <c:v>4.0999999999999996</c:v>
                </c:pt>
                <c:pt idx="190">
                  <c:v>4.0999999999999996</c:v>
                </c:pt>
                <c:pt idx="191">
                  <c:v>4.0999999999999996</c:v>
                </c:pt>
                <c:pt idx="192">
                  <c:v>4.0999999999999996</c:v>
                </c:pt>
                <c:pt idx="193">
                  <c:v>4.0999999999999996</c:v>
                </c:pt>
                <c:pt idx="194">
                  <c:v>4.0999999999999996</c:v>
                </c:pt>
                <c:pt idx="195">
                  <c:v>4.0999999999999996</c:v>
                </c:pt>
                <c:pt idx="196">
                  <c:v>4.0999999999999996</c:v>
                </c:pt>
                <c:pt idx="197">
                  <c:v>4.0999999999999996</c:v>
                </c:pt>
                <c:pt idx="198">
                  <c:v>4.0999999999999996</c:v>
                </c:pt>
                <c:pt idx="199">
                  <c:v>4.2</c:v>
                </c:pt>
                <c:pt idx="200">
                  <c:v>4.2</c:v>
                </c:pt>
                <c:pt idx="201">
                  <c:v>4.2</c:v>
                </c:pt>
                <c:pt idx="202">
                  <c:v>4.2</c:v>
                </c:pt>
                <c:pt idx="203">
                  <c:v>4.2</c:v>
                </c:pt>
                <c:pt idx="204">
                  <c:v>4.2</c:v>
                </c:pt>
                <c:pt idx="205">
                  <c:v>4.2</c:v>
                </c:pt>
                <c:pt idx="206">
                  <c:v>4.2</c:v>
                </c:pt>
                <c:pt idx="207">
                  <c:v>4.2</c:v>
                </c:pt>
                <c:pt idx="208">
                  <c:v>4.2</c:v>
                </c:pt>
                <c:pt idx="209">
                  <c:v>4.2</c:v>
                </c:pt>
                <c:pt idx="210">
                  <c:v>4.2</c:v>
                </c:pt>
                <c:pt idx="211">
                  <c:v>4.2</c:v>
                </c:pt>
                <c:pt idx="212">
                  <c:v>4.2</c:v>
                </c:pt>
                <c:pt idx="213">
                  <c:v>4.2</c:v>
                </c:pt>
                <c:pt idx="214">
                  <c:v>4.2</c:v>
                </c:pt>
                <c:pt idx="215">
                  <c:v>4.2</c:v>
                </c:pt>
                <c:pt idx="216">
                  <c:v>4.2</c:v>
                </c:pt>
                <c:pt idx="217">
                  <c:v>4.2</c:v>
                </c:pt>
                <c:pt idx="218">
                  <c:v>4.2</c:v>
                </c:pt>
                <c:pt idx="219">
                  <c:v>4.2</c:v>
                </c:pt>
                <c:pt idx="220">
                  <c:v>4.2</c:v>
                </c:pt>
                <c:pt idx="221">
                  <c:v>4.2</c:v>
                </c:pt>
                <c:pt idx="222">
                  <c:v>4.2</c:v>
                </c:pt>
                <c:pt idx="223">
                  <c:v>4.2</c:v>
                </c:pt>
                <c:pt idx="224">
                  <c:v>4.2</c:v>
                </c:pt>
                <c:pt idx="225">
                  <c:v>4.2</c:v>
                </c:pt>
                <c:pt idx="226">
                  <c:v>4.2</c:v>
                </c:pt>
                <c:pt idx="227">
                  <c:v>4.2</c:v>
                </c:pt>
                <c:pt idx="228">
                  <c:v>4.2</c:v>
                </c:pt>
                <c:pt idx="229">
                  <c:v>4.2</c:v>
                </c:pt>
                <c:pt idx="230">
                  <c:v>4.2</c:v>
                </c:pt>
                <c:pt idx="231">
                  <c:v>4.2</c:v>
                </c:pt>
                <c:pt idx="232">
                  <c:v>4.2</c:v>
                </c:pt>
                <c:pt idx="233">
                  <c:v>4.2</c:v>
                </c:pt>
                <c:pt idx="234">
                  <c:v>4.2</c:v>
                </c:pt>
                <c:pt idx="235">
                  <c:v>4.2</c:v>
                </c:pt>
                <c:pt idx="236">
                  <c:v>4.2</c:v>
                </c:pt>
                <c:pt idx="237">
                  <c:v>4.2</c:v>
                </c:pt>
                <c:pt idx="238">
                  <c:v>4.2</c:v>
                </c:pt>
                <c:pt idx="239">
                  <c:v>4.2</c:v>
                </c:pt>
                <c:pt idx="240">
                  <c:v>4.2</c:v>
                </c:pt>
                <c:pt idx="241">
                  <c:v>4.2</c:v>
                </c:pt>
                <c:pt idx="242">
                  <c:v>4.2</c:v>
                </c:pt>
                <c:pt idx="243">
                  <c:v>4.2</c:v>
                </c:pt>
                <c:pt idx="244">
                  <c:v>4.2</c:v>
                </c:pt>
                <c:pt idx="245">
                  <c:v>4.2</c:v>
                </c:pt>
                <c:pt idx="246">
                  <c:v>4.2</c:v>
                </c:pt>
                <c:pt idx="247">
                  <c:v>4.2</c:v>
                </c:pt>
                <c:pt idx="248">
                  <c:v>4.2</c:v>
                </c:pt>
                <c:pt idx="249">
                  <c:v>4.2</c:v>
                </c:pt>
                <c:pt idx="250">
                  <c:v>4.2</c:v>
                </c:pt>
                <c:pt idx="251">
                  <c:v>4.2</c:v>
                </c:pt>
                <c:pt idx="252">
                  <c:v>4.2</c:v>
                </c:pt>
                <c:pt idx="253">
                  <c:v>4.2</c:v>
                </c:pt>
                <c:pt idx="254">
                  <c:v>4.2</c:v>
                </c:pt>
                <c:pt idx="255">
                  <c:v>4.2</c:v>
                </c:pt>
                <c:pt idx="256">
                  <c:v>4.2</c:v>
                </c:pt>
                <c:pt idx="257">
                  <c:v>4.2</c:v>
                </c:pt>
                <c:pt idx="258">
                  <c:v>4.2</c:v>
                </c:pt>
                <c:pt idx="259">
                  <c:v>4.2</c:v>
                </c:pt>
                <c:pt idx="260">
                  <c:v>4.2</c:v>
                </c:pt>
                <c:pt idx="261">
                  <c:v>4.2</c:v>
                </c:pt>
                <c:pt idx="262">
                  <c:v>4.2</c:v>
                </c:pt>
                <c:pt idx="263">
                  <c:v>4.2</c:v>
                </c:pt>
                <c:pt idx="264">
                  <c:v>4.2</c:v>
                </c:pt>
                <c:pt idx="265">
                  <c:v>4.2</c:v>
                </c:pt>
                <c:pt idx="266">
                  <c:v>4.2</c:v>
                </c:pt>
                <c:pt idx="267">
                  <c:v>4.2</c:v>
                </c:pt>
                <c:pt idx="268">
                  <c:v>4.2</c:v>
                </c:pt>
                <c:pt idx="269">
                  <c:v>4.2</c:v>
                </c:pt>
                <c:pt idx="270">
                  <c:v>4.2</c:v>
                </c:pt>
                <c:pt idx="271">
                  <c:v>4.2</c:v>
                </c:pt>
                <c:pt idx="272">
                  <c:v>4.2</c:v>
                </c:pt>
                <c:pt idx="273">
                  <c:v>4.2</c:v>
                </c:pt>
                <c:pt idx="274">
                  <c:v>4.2</c:v>
                </c:pt>
                <c:pt idx="275">
                  <c:v>4.2</c:v>
                </c:pt>
                <c:pt idx="276">
                  <c:v>4.2</c:v>
                </c:pt>
                <c:pt idx="277">
                  <c:v>4.2</c:v>
                </c:pt>
                <c:pt idx="278">
                  <c:v>4.2</c:v>
                </c:pt>
                <c:pt idx="279">
                  <c:v>4.2</c:v>
                </c:pt>
                <c:pt idx="280">
                  <c:v>4.2</c:v>
                </c:pt>
                <c:pt idx="281">
                  <c:v>4.2</c:v>
                </c:pt>
                <c:pt idx="282">
                  <c:v>4.2</c:v>
                </c:pt>
                <c:pt idx="283">
                  <c:v>4.2</c:v>
                </c:pt>
                <c:pt idx="284">
                  <c:v>4.2</c:v>
                </c:pt>
                <c:pt idx="285">
                  <c:v>4.2</c:v>
                </c:pt>
                <c:pt idx="286">
                  <c:v>4.2</c:v>
                </c:pt>
                <c:pt idx="287">
                  <c:v>4.2</c:v>
                </c:pt>
                <c:pt idx="288">
                  <c:v>4.2</c:v>
                </c:pt>
                <c:pt idx="289">
                  <c:v>4.2</c:v>
                </c:pt>
                <c:pt idx="290">
                  <c:v>4.2</c:v>
                </c:pt>
                <c:pt idx="291">
                  <c:v>4.2</c:v>
                </c:pt>
                <c:pt idx="292">
                  <c:v>4.2</c:v>
                </c:pt>
                <c:pt idx="293">
                  <c:v>4.2</c:v>
                </c:pt>
                <c:pt idx="294">
                  <c:v>4.2</c:v>
                </c:pt>
                <c:pt idx="295">
                  <c:v>4.2</c:v>
                </c:pt>
                <c:pt idx="296">
                  <c:v>4.2</c:v>
                </c:pt>
                <c:pt idx="297">
                  <c:v>4.2</c:v>
                </c:pt>
                <c:pt idx="298">
                  <c:v>4.2</c:v>
                </c:pt>
                <c:pt idx="299">
                  <c:v>4.3</c:v>
                </c:pt>
                <c:pt idx="300">
                  <c:v>4.3</c:v>
                </c:pt>
                <c:pt idx="301">
                  <c:v>4.3</c:v>
                </c:pt>
                <c:pt idx="302">
                  <c:v>4.3</c:v>
                </c:pt>
                <c:pt idx="303">
                  <c:v>4.3</c:v>
                </c:pt>
                <c:pt idx="304">
                  <c:v>4.3</c:v>
                </c:pt>
                <c:pt idx="305">
                  <c:v>4.3</c:v>
                </c:pt>
                <c:pt idx="306">
                  <c:v>4.3</c:v>
                </c:pt>
                <c:pt idx="307">
                  <c:v>4.3</c:v>
                </c:pt>
                <c:pt idx="308">
                  <c:v>4.3</c:v>
                </c:pt>
                <c:pt idx="309">
                  <c:v>4.3</c:v>
                </c:pt>
                <c:pt idx="310">
                  <c:v>4.3</c:v>
                </c:pt>
                <c:pt idx="311">
                  <c:v>4.3</c:v>
                </c:pt>
                <c:pt idx="312">
                  <c:v>4.3</c:v>
                </c:pt>
                <c:pt idx="313">
                  <c:v>4.3</c:v>
                </c:pt>
                <c:pt idx="314">
                  <c:v>4.3</c:v>
                </c:pt>
                <c:pt idx="315">
                  <c:v>4.3</c:v>
                </c:pt>
                <c:pt idx="316">
                  <c:v>4.3</c:v>
                </c:pt>
                <c:pt idx="317">
                  <c:v>4.3</c:v>
                </c:pt>
                <c:pt idx="318">
                  <c:v>4.3</c:v>
                </c:pt>
                <c:pt idx="319">
                  <c:v>4.3</c:v>
                </c:pt>
                <c:pt idx="320">
                  <c:v>4.3</c:v>
                </c:pt>
                <c:pt idx="321">
                  <c:v>4.3</c:v>
                </c:pt>
                <c:pt idx="322">
                  <c:v>4.3</c:v>
                </c:pt>
                <c:pt idx="323">
                  <c:v>4.3</c:v>
                </c:pt>
                <c:pt idx="324">
                  <c:v>4.3</c:v>
                </c:pt>
                <c:pt idx="325">
                  <c:v>4.3</c:v>
                </c:pt>
                <c:pt idx="326">
                  <c:v>4.3</c:v>
                </c:pt>
                <c:pt idx="327">
                  <c:v>4.3</c:v>
                </c:pt>
                <c:pt idx="328">
                  <c:v>4.3</c:v>
                </c:pt>
                <c:pt idx="329">
                  <c:v>4.3</c:v>
                </c:pt>
                <c:pt idx="330">
                  <c:v>4.3</c:v>
                </c:pt>
                <c:pt idx="331">
                  <c:v>4.3</c:v>
                </c:pt>
                <c:pt idx="332">
                  <c:v>4.3</c:v>
                </c:pt>
                <c:pt idx="333">
                  <c:v>4.3</c:v>
                </c:pt>
                <c:pt idx="334">
                  <c:v>4.3</c:v>
                </c:pt>
                <c:pt idx="335">
                  <c:v>4.3</c:v>
                </c:pt>
                <c:pt idx="336">
                  <c:v>4.3</c:v>
                </c:pt>
                <c:pt idx="337">
                  <c:v>4.3</c:v>
                </c:pt>
                <c:pt idx="338">
                  <c:v>4.3</c:v>
                </c:pt>
                <c:pt idx="339">
                  <c:v>4.3</c:v>
                </c:pt>
                <c:pt idx="340">
                  <c:v>4.3</c:v>
                </c:pt>
                <c:pt idx="341">
                  <c:v>4.3</c:v>
                </c:pt>
                <c:pt idx="342">
                  <c:v>4.3</c:v>
                </c:pt>
                <c:pt idx="343">
                  <c:v>4.3</c:v>
                </c:pt>
                <c:pt idx="344">
                  <c:v>4.3</c:v>
                </c:pt>
                <c:pt idx="345">
                  <c:v>4.3</c:v>
                </c:pt>
                <c:pt idx="346">
                  <c:v>4.3</c:v>
                </c:pt>
                <c:pt idx="347">
                  <c:v>4.3</c:v>
                </c:pt>
                <c:pt idx="348">
                  <c:v>4.3</c:v>
                </c:pt>
                <c:pt idx="349">
                  <c:v>4.3</c:v>
                </c:pt>
                <c:pt idx="350">
                  <c:v>4.3</c:v>
                </c:pt>
                <c:pt idx="351">
                  <c:v>4.3</c:v>
                </c:pt>
                <c:pt idx="352">
                  <c:v>4.3</c:v>
                </c:pt>
                <c:pt idx="353">
                  <c:v>4.3</c:v>
                </c:pt>
                <c:pt idx="354">
                  <c:v>4.3</c:v>
                </c:pt>
                <c:pt idx="355">
                  <c:v>4.3</c:v>
                </c:pt>
                <c:pt idx="356">
                  <c:v>4.3</c:v>
                </c:pt>
                <c:pt idx="357">
                  <c:v>4.3</c:v>
                </c:pt>
                <c:pt idx="358">
                  <c:v>4.3</c:v>
                </c:pt>
                <c:pt idx="359">
                  <c:v>4.3</c:v>
                </c:pt>
                <c:pt idx="360">
                  <c:v>4.3</c:v>
                </c:pt>
                <c:pt idx="361">
                  <c:v>4.3</c:v>
                </c:pt>
                <c:pt idx="362">
                  <c:v>4.3</c:v>
                </c:pt>
                <c:pt idx="363">
                  <c:v>4.3</c:v>
                </c:pt>
                <c:pt idx="364">
                  <c:v>4.3</c:v>
                </c:pt>
                <c:pt idx="365">
                  <c:v>4.3</c:v>
                </c:pt>
                <c:pt idx="366">
                  <c:v>4.3</c:v>
                </c:pt>
                <c:pt idx="367">
                  <c:v>4.3</c:v>
                </c:pt>
                <c:pt idx="368">
                  <c:v>4.3</c:v>
                </c:pt>
                <c:pt idx="369">
                  <c:v>4.3</c:v>
                </c:pt>
                <c:pt idx="370">
                  <c:v>4.3</c:v>
                </c:pt>
                <c:pt idx="371">
                  <c:v>4.3</c:v>
                </c:pt>
                <c:pt idx="372">
                  <c:v>4.3</c:v>
                </c:pt>
                <c:pt idx="373">
                  <c:v>4.3</c:v>
                </c:pt>
                <c:pt idx="374">
                  <c:v>4.3</c:v>
                </c:pt>
                <c:pt idx="375">
                  <c:v>4.3</c:v>
                </c:pt>
                <c:pt idx="376">
                  <c:v>4.3</c:v>
                </c:pt>
                <c:pt idx="377">
                  <c:v>4.3</c:v>
                </c:pt>
                <c:pt idx="378">
                  <c:v>4.3</c:v>
                </c:pt>
                <c:pt idx="379">
                  <c:v>4.3</c:v>
                </c:pt>
                <c:pt idx="380">
                  <c:v>4.3</c:v>
                </c:pt>
                <c:pt idx="381">
                  <c:v>4.3</c:v>
                </c:pt>
                <c:pt idx="382">
                  <c:v>4.3</c:v>
                </c:pt>
                <c:pt idx="383">
                  <c:v>4.3</c:v>
                </c:pt>
                <c:pt idx="384">
                  <c:v>4.3</c:v>
                </c:pt>
                <c:pt idx="385">
                  <c:v>4.3</c:v>
                </c:pt>
                <c:pt idx="386">
                  <c:v>4.3</c:v>
                </c:pt>
                <c:pt idx="387">
                  <c:v>4.3</c:v>
                </c:pt>
                <c:pt idx="388">
                  <c:v>4.3</c:v>
                </c:pt>
                <c:pt idx="389">
                  <c:v>4.3</c:v>
                </c:pt>
                <c:pt idx="390">
                  <c:v>4.3</c:v>
                </c:pt>
                <c:pt idx="391">
                  <c:v>4.3</c:v>
                </c:pt>
                <c:pt idx="392">
                  <c:v>4.3</c:v>
                </c:pt>
                <c:pt idx="393">
                  <c:v>4.3</c:v>
                </c:pt>
                <c:pt idx="394">
                  <c:v>4.3</c:v>
                </c:pt>
                <c:pt idx="395">
                  <c:v>4.3</c:v>
                </c:pt>
                <c:pt idx="396">
                  <c:v>4.3</c:v>
                </c:pt>
                <c:pt idx="397">
                  <c:v>4.3</c:v>
                </c:pt>
                <c:pt idx="398">
                  <c:v>4.3</c:v>
                </c:pt>
                <c:pt idx="399">
                  <c:v>4.3</c:v>
                </c:pt>
                <c:pt idx="400">
                  <c:v>4.3</c:v>
                </c:pt>
                <c:pt idx="401">
                  <c:v>4.3</c:v>
                </c:pt>
                <c:pt idx="402">
                  <c:v>4.3</c:v>
                </c:pt>
                <c:pt idx="403">
                  <c:v>4.3</c:v>
                </c:pt>
                <c:pt idx="404">
                  <c:v>4.3</c:v>
                </c:pt>
                <c:pt idx="405">
                  <c:v>4.3</c:v>
                </c:pt>
                <c:pt idx="406">
                  <c:v>4.3</c:v>
                </c:pt>
              </c:numCache>
            </c:numRef>
          </c:yVal>
          <c:smooth val="0"/>
        </c:ser>
        <c:ser>
          <c:idx val="2"/>
          <c:order val="2"/>
          <c:tx>
            <c:v>Nddl DFN PhaX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[1]DynamRot_DFN!$A$2:$A$2499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[1]DynamRot_DFN!$D$2:$D$2499</c:f>
              <c:numCache>
                <c:formatCode>General</c:formatCode>
                <c:ptCount val="2498"/>
                <c:pt idx="0">
                  <c:v>96.4</c:v>
                </c:pt>
                <c:pt idx="1">
                  <c:v>100.7</c:v>
                </c:pt>
                <c:pt idx="2">
                  <c:v>100.7</c:v>
                </c:pt>
                <c:pt idx="3">
                  <c:v>100.7</c:v>
                </c:pt>
                <c:pt idx="4">
                  <c:v>100.8</c:v>
                </c:pt>
                <c:pt idx="5">
                  <c:v>100.8</c:v>
                </c:pt>
                <c:pt idx="6">
                  <c:v>100.8</c:v>
                </c:pt>
                <c:pt idx="7">
                  <c:v>100.8</c:v>
                </c:pt>
                <c:pt idx="8">
                  <c:v>100.8</c:v>
                </c:pt>
                <c:pt idx="9">
                  <c:v>100.9</c:v>
                </c:pt>
                <c:pt idx="10">
                  <c:v>100.9</c:v>
                </c:pt>
                <c:pt idx="11">
                  <c:v>100.9</c:v>
                </c:pt>
                <c:pt idx="12">
                  <c:v>100.9</c:v>
                </c:pt>
                <c:pt idx="13">
                  <c:v>100.9</c:v>
                </c:pt>
                <c:pt idx="14">
                  <c:v>100.9</c:v>
                </c:pt>
                <c:pt idx="15">
                  <c:v>100.9</c:v>
                </c:pt>
                <c:pt idx="16">
                  <c:v>100.9</c:v>
                </c:pt>
                <c:pt idx="17">
                  <c:v>101</c:v>
                </c:pt>
                <c:pt idx="18">
                  <c:v>101</c:v>
                </c:pt>
                <c:pt idx="19">
                  <c:v>101</c:v>
                </c:pt>
                <c:pt idx="20">
                  <c:v>101</c:v>
                </c:pt>
                <c:pt idx="21">
                  <c:v>101</c:v>
                </c:pt>
                <c:pt idx="22">
                  <c:v>101</c:v>
                </c:pt>
                <c:pt idx="23">
                  <c:v>101</c:v>
                </c:pt>
                <c:pt idx="24">
                  <c:v>101</c:v>
                </c:pt>
                <c:pt idx="25">
                  <c:v>101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101.1</c:v>
                </c:pt>
                <c:pt idx="33">
                  <c:v>101</c:v>
                </c:pt>
                <c:pt idx="34">
                  <c:v>101.1</c:v>
                </c:pt>
                <c:pt idx="35">
                  <c:v>101.1</c:v>
                </c:pt>
                <c:pt idx="36">
                  <c:v>101.1</c:v>
                </c:pt>
                <c:pt idx="37">
                  <c:v>101.1</c:v>
                </c:pt>
                <c:pt idx="38">
                  <c:v>101.1</c:v>
                </c:pt>
                <c:pt idx="39">
                  <c:v>101.1</c:v>
                </c:pt>
                <c:pt idx="40">
                  <c:v>101.1</c:v>
                </c:pt>
                <c:pt idx="41">
                  <c:v>101.1</c:v>
                </c:pt>
                <c:pt idx="42">
                  <c:v>101.1</c:v>
                </c:pt>
                <c:pt idx="43">
                  <c:v>101.1</c:v>
                </c:pt>
                <c:pt idx="44">
                  <c:v>101.1</c:v>
                </c:pt>
                <c:pt idx="45">
                  <c:v>101.1</c:v>
                </c:pt>
                <c:pt idx="46">
                  <c:v>101.1</c:v>
                </c:pt>
                <c:pt idx="47">
                  <c:v>101.1</c:v>
                </c:pt>
                <c:pt idx="48">
                  <c:v>101.1</c:v>
                </c:pt>
                <c:pt idx="49">
                  <c:v>101.1</c:v>
                </c:pt>
                <c:pt idx="50">
                  <c:v>101.1</c:v>
                </c:pt>
                <c:pt idx="51">
                  <c:v>101.1</c:v>
                </c:pt>
                <c:pt idx="52">
                  <c:v>101.1</c:v>
                </c:pt>
                <c:pt idx="53">
                  <c:v>101.1</c:v>
                </c:pt>
                <c:pt idx="54">
                  <c:v>101.1</c:v>
                </c:pt>
                <c:pt idx="55">
                  <c:v>101.1</c:v>
                </c:pt>
                <c:pt idx="56">
                  <c:v>101.1</c:v>
                </c:pt>
                <c:pt idx="57">
                  <c:v>101.1</c:v>
                </c:pt>
                <c:pt idx="58">
                  <c:v>101.2</c:v>
                </c:pt>
                <c:pt idx="59">
                  <c:v>101.1</c:v>
                </c:pt>
                <c:pt idx="60">
                  <c:v>101.1</c:v>
                </c:pt>
                <c:pt idx="61">
                  <c:v>101.1</c:v>
                </c:pt>
                <c:pt idx="62">
                  <c:v>101.2</c:v>
                </c:pt>
                <c:pt idx="63">
                  <c:v>101.2</c:v>
                </c:pt>
                <c:pt idx="64">
                  <c:v>101.1</c:v>
                </c:pt>
                <c:pt idx="65">
                  <c:v>101.1</c:v>
                </c:pt>
                <c:pt idx="66">
                  <c:v>101.2</c:v>
                </c:pt>
                <c:pt idx="67">
                  <c:v>101.2</c:v>
                </c:pt>
                <c:pt idx="68">
                  <c:v>101.1</c:v>
                </c:pt>
                <c:pt idx="69">
                  <c:v>101.2</c:v>
                </c:pt>
                <c:pt idx="70">
                  <c:v>101.2</c:v>
                </c:pt>
                <c:pt idx="71">
                  <c:v>101.2</c:v>
                </c:pt>
                <c:pt idx="72">
                  <c:v>101.2</c:v>
                </c:pt>
                <c:pt idx="73">
                  <c:v>101.2</c:v>
                </c:pt>
                <c:pt idx="74">
                  <c:v>101.2</c:v>
                </c:pt>
                <c:pt idx="75">
                  <c:v>101.2</c:v>
                </c:pt>
                <c:pt idx="76">
                  <c:v>101.1</c:v>
                </c:pt>
                <c:pt idx="77">
                  <c:v>101.2</c:v>
                </c:pt>
                <c:pt idx="78">
                  <c:v>101.2</c:v>
                </c:pt>
                <c:pt idx="79">
                  <c:v>101.2</c:v>
                </c:pt>
                <c:pt idx="80">
                  <c:v>101.2</c:v>
                </c:pt>
                <c:pt idx="81">
                  <c:v>101.2</c:v>
                </c:pt>
                <c:pt idx="82">
                  <c:v>101.2</c:v>
                </c:pt>
                <c:pt idx="83">
                  <c:v>101.1</c:v>
                </c:pt>
                <c:pt idx="84">
                  <c:v>101.2</c:v>
                </c:pt>
                <c:pt idx="85">
                  <c:v>101.1</c:v>
                </c:pt>
                <c:pt idx="86">
                  <c:v>101.2</c:v>
                </c:pt>
                <c:pt idx="87">
                  <c:v>101.2</c:v>
                </c:pt>
                <c:pt idx="88">
                  <c:v>101.2</c:v>
                </c:pt>
                <c:pt idx="89">
                  <c:v>101.2</c:v>
                </c:pt>
                <c:pt idx="90">
                  <c:v>101.2</c:v>
                </c:pt>
                <c:pt idx="91">
                  <c:v>101.2</c:v>
                </c:pt>
                <c:pt idx="92">
                  <c:v>101.2</c:v>
                </c:pt>
                <c:pt idx="93">
                  <c:v>101.2</c:v>
                </c:pt>
                <c:pt idx="94">
                  <c:v>101.2</c:v>
                </c:pt>
                <c:pt idx="95">
                  <c:v>101.2</c:v>
                </c:pt>
                <c:pt idx="96">
                  <c:v>101.2</c:v>
                </c:pt>
                <c:pt idx="97">
                  <c:v>101.2</c:v>
                </c:pt>
                <c:pt idx="98">
                  <c:v>101.2</c:v>
                </c:pt>
                <c:pt idx="99">
                  <c:v>101.2</c:v>
                </c:pt>
                <c:pt idx="100">
                  <c:v>101.2</c:v>
                </c:pt>
                <c:pt idx="101">
                  <c:v>101.2</c:v>
                </c:pt>
                <c:pt idx="102">
                  <c:v>101.2</c:v>
                </c:pt>
                <c:pt idx="103">
                  <c:v>101.2</c:v>
                </c:pt>
                <c:pt idx="104">
                  <c:v>101.2</c:v>
                </c:pt>
                <c:pt idx="105">
                  <c:v>101.2</c:v>
                </c:pt>
                <c:pt idx="106">
                  <c:v>101.2</c:v>
                </c:pt>
                <c:pt idx="107">
                  <c:v>101.2</c:v>
                </c:pt>
                <c:pt idx="108">
                  <c:v>101.2</c:v>
                </c:pt>
                <c:pt idx="109">
                  <c:v>101.2</c:v>
                </c:pt>
                <c:pt idx="110">
                  <c:v>101.2</c:v>
                </c:pt>
                <c:pt idx="111">
                  <c:v>101.2</c:v>
                </c:pt>
                <c:pt idx="112">
                  <c:v>101.2</c:v>
                </c:pt>
                <c:pt idx="113">
                  <c:v>101.2</c:v>
                </c:pt>
                <c:pt idx="114">
                  <c:v>101.2</c:v>
                </c:pt>
                <c:pt idx="115">
                  <c:v>101.2</c:v>
                </c:pt>
                <c:pt idx="116">
                  <c:v>101.2</c:v>
                </c:pt>
                <c:pt idx="117">
                  <c:v>101.2</c:v>
                </c:pt>
                <c:pt idx="118">
                  <c:v>101.3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101.2</c:v>
                </c:pt>
                <c:pt idx="123">
                  <c:v>101.2</c:v>
                </c:pt>
                <c:pt idx="124">
                  <c:v>101.2</c:v>
                </c:pt>
                <c:pt idx="125">
                  <c:v>101.2</c:v>
                </c:pt>
                <c:pt idx="126">
                  <c:v>101.2</c:v>
                </c:pt>
                <c:pt idx="127">
                  <c:v>101.2</c:v>
                </c:pt>
                <c:pt idx="128">
                  <c:v>101.2</c:v>
                </c:pt>
                <c:pt idx="129">
                  <c:v>101.2</c:v>
                </c:pt>
                <c:pt idx="130">
                  <c:v>101.2</c:v>
                </c:pt>
                <c:pt idx="131">
                  <c:v>101.3</c:v>
                </c:pt>
                <c:pt idx="132">
                  <c:v>101.3</c:v>
                </c:pt>
                <c:pt idx="133">
                  <c:v>101.3</c:v>
                </c:pt>
                <c:pt idx="134">
                  <c:v>101.2</c:v>
                </c:pt>
                <c:pt idx="135">
                  <c:v>101.3</c:v>
                </c:pt>
                <c:pt idx="136">
                  <c:v>101.2</c:v>
                </c:pt>
                <c:pt idx="137">
                  <c:v>101.2</c:v>
                </c:pt>
                <c:pt idx="138">
                  <c:v>101.3</c:v>
                </c:pt>
                <c:pt idx="139">
                  <c:v>101.2</c:v>
                </c:pt>
                <c:pt idx="140">
                  <c:v>101.3</c:v>
                </c:pt>
                <c:pt idx="141">
                  <c:v>101.2</c:v>
                </c:pt>
                <c:pt idx="142">
                  <c:v>101.3</c:v>
                </c:pt>
                <c:pt idx="143">
                  <c:v>101.3</c:v>
                </c:pt>
                <c:pt idx="144">
                  <c:v>101.3</c:v>
                </c:pt>
                <c:pt idx="145">
                  <c:v>101.3</c:v>
                </c:pt>
                <c:pt idx="146">
                  <c:v>101.3</c:v>
                </c:pt>
                <c:pt idx="147">
                  <c:v>101.3</c:v>
                </c:pt>
                <c:pt idx="148">
                  <c:v>101.3</c:v>
                </c:pt>
                <c:pt idx="149">
                  <c:v>101.3</c:v>
                </c:pt>
                <c:pt idx="150">
                  <c:v>101.3</c:v>
                </c:pt>
                <c:pt idx="151">
                  <c:v>101.3</c:v>
                </c:pt>
                <c:pt idx="152">
                  <c:v>101.3</c:v>
                </c:pt>
                <c:pt idx="153">
                  <c:v>101.2</c:v>
                </c:pt>
                <c:pt idx="154">
                  <c:v>101.3</c:v>
                </c:pt>
                <c:pt idx="155">
                  <c:v>101.3</c:v>
                </c:pt>
                <c:pt idx="156">
                  <c:v>101.3</c:v>
                </c:pt>
                <c:pt idx="157">
                  <c:v>101.3</c:v>
                </c:pt>
                <c:pt idx="158">
                  <c:v>101.3</c:v>
                </c:pt>
                <c:pt idx="159">
                  <c:v>101.3</c:v>
                </c:pt>
                <c:pt idx="160">
                  <c:v>101.3</c:v>
                </c:pt>
                <c:pt idx="161">
                  <c:v>101.3</c:v>
                </c:pt>
                <c:pt idx="162">
                  <c:v>101.3</c:v>
                </c:pt>
                <c:pt idx="163">
                  <c:v>101.3</c:v>
                </c:pt>
                <c:pt idx="164">
                  <c:v>101.3</c:v>
                </c:pt>
                <c:pt idx="165">
                  <c:v>101.3</c:v>
                </c:pt>
                <c:pt idx="166">
                  <c:v>101.3</c:v>
                </c:pt>
                <c:pt idx="167">
                  <c:v>101.3</c:v>
                </c:pt>
                <c:pt idx="168">
                  <c:v>101.3</c:v>
                </c:pt>
                <c:pt idx="169">
                  <c:v>101.3</c:v>
                </c:pt>
                <c:pt idx="170">
                  <c:v>101.3</c:v>
                </c:pt>
                <c:pt idx="171">
                  <c:v>101.3</c:v>
                </c:pt>
                <c:pt idx="172">
                  <c:v>101.3</c:v>
                </c:pt>
                <c:pt idx="173">
                  <c:v>101.4</c:v>
                </c:pt>
                <c:pt idx="174">
                  <c:v>101.3</c:v>
                </c:pt>
                <c:pt idx="175">
                  <c:v>101.3</c:v>
                </c:pt>
                <c:pt idx="176">
                  <c:v>101.3</c:v>
                </c:pt>
                <c:pt idx="177">
                  <c:v>101.3</c:v>
                </c:pt>
                <c:pt idx="178">
                  <c:v>101.3</c:v>
                </c:pt>
                <c:pt idx="179">
                  <c:v>101.3</c:v>
                </c:pt>
                <c:pt idx="180">
                  <c:v>101.3</c:v>
                </c:pt>
                <c:pt idx="181">
                  <c:v>101.3</c:v>
                </c:pt>
                <c:pt idx="182">
                  <c:v>101.3</c:v>
                </c:pt>
                <c:pt idx="183">
                  <c:v>101.3</c:v>
                </c:pt>
                <c:pt idx="184">
                  <c:v>101.3</c:v>
                </c:pt>
                <c:pt idx="185">
                  <c:v>101.3</c:v>
                </c:pt>
                <c:pt idx="186">
                  <c:v>101.3</c:v>
                </c:pt>
                <c:pt idx="187">
                  <c:v>101.3</c:v>
                </c:pt>
                <c:pt idx="188">
                  <c:v>101.3</c:v>
                </c:pt>
                <c:pt idx="189">
                  <c:v>101.3</c:v>
                </c:pt>
                <c:pt idx="190">
                  <c:v>101.3</c:v>
                </c:pt>
                <c:pt idx="191">
                  <c:v>101.3</c:v>
                </c:pt>
                <c:pt idx="192">
                  <c:v>101.3</c:v>
                </c:pt>
                <c:pt idx="193">
                  <c:v>101.4</c:v>
                </c:pt>
                <c:pt idx="194">
                  <c:v>101.3</c:v>
                </c:pt>
                <c:pt idx="195">
                  <c:v>101.3</c:v>
                </c:pt>
                <c:pt idx="196">
                  <c:v>101.4</c:v>
                </c:pt>
                <c:pt idx="197">
                  <c:v>101.3</c:v>
                </c:pt>
                <c:pt idx="198">
                  <c:v>101.3</c:v>
                </c:pt>
                <c:pt idx="199">
                  <c:v>101.4</c:v>
                </c:pt>
                <c:pt idx="200">
                  <c:v>101.4</c:v>
                </c:pt>
                <c:pt idx="201">
                  <c:v>101.4</c:v>
                </c:pt>
                <c:pt idx="202">
                  <c:v>101.4</c:v>
                </c:pt>
                <c:pt idx="203">
                  <c:v>101.4</c:v>
                </c:pt>
                <c:pt idx="204">
                  <c:v>101.4</c:v>
                </c:pt>
                <c:pt idx="205">
                  <c:v>101.4</c:v>
                </c:pt>
                <c:pt idx="206">
                  <c:v>101.4</c:v>
                </c:pt>
                <c:pt idx="207">
                  <c:v>101.4</c:v>
                </c:pt>
                <c:pt idx="208">
                  <c:v>101.4</c:v>
                </c:pt>
                <c:pt idx="209">
                  <c:v>101.4</c:v>
                </c:pt>
                <c:pt idx="210">
                  <c:v>101.4</c:v>
                </c:pt>
                <c:pt idx="211">
                  <c:v>101.4</c:v>
                </c:pt>
                <c:pt idx="212">
                  <c:v>101.4</c:v>
                </c:pt>
                <c:pt idx="213">
                  <c:v>101.4</c:v>
                </c:pt>
                <c:pt idx="214">
                  <c:v>101.4</c:v>
                </c:pt>
                <c:pt idx="215">
                  <c:v>101.4</c:v>
                </c:pt>
                <c:pt idx="216">
                  <c:v>101.4</c:v>
                </c:pt>
                <c:pt idx="217">
                  <c:v>101.3</c:v>
                </c:pt>
                <c:pt idx="218">
                  <c:v>101.4</c:v>
                </c:pt>
                <c:pt idx="219">
                  <c:v>101.4</c:v>
                </c:pt>
                <c:pt idx="220">
                  <c:v>101.4</c:v>
                </c:pt>
                <c:pt idx="221">
                  <c:v>101.4</c:v>
                </c:pt>
                <c:pt idx="222">
                  <c:v>101.4</c:v>
                </c:pt>
                <c:pt idx="223">
                  <c:v>101.4</c:v>
                </c:pt>
                <c:pt idx="224">
                  <c:v>101.4</c:v>
                </c:pt>
                <c:pt idx="225">
                  <c:v>101.4</c:v>
                </c:pt>
                <c:pt idx="226">
                  <c:v>101.5</c:v>
                </c:pt>
                <c:pt idx="227">
                  <c:v>101.4</c:v>
                </c:pt>
                <c:pt idx="228">
                  <c:v>101.4</c:v>
                </c:pt>
                <c:pt idx="229">
                  <c:v>101.4</c:v>
                </c:pt>
                <c:pt idx="230">
                  <c:v>101.4</c:v>
                </c:pt>
                <c:pt idx="231">
                  <c:v>101.4</c:v>
                </c:pt>
                <c:pt idx="232">
                  <c:v>101.4</c:v>
                </c:pt>
                <c:pt idx="233">
                  <c:v>101.4</c:v>
                </c:pt>
                <c:pt idx="234">
                  <c:v>101.4</c:v>
                </c:pt>
                <c:pt idx="235">
                  <c:v>101.4</c:v>
                </c:pt>
                <c:pt idx="236">
                  <c:v>101.4</c:v>
                </c:pt>
                <c:pt idx="237">
                  <c:v>101.4</c:v>
                </c:pt>
                <c:pt idx="238">
                  <c:v>101.4</c:v>
                </c:pt>
                <c:pt idx="239">
                  <c:v>101.4</c:v>
                </c:pt>
                <c:pt idx="240">
                  <c:v>101.4</c:v>
                </c:pt>
                <c:pt idx="241">
                  <c:v>101.4</c:v>
                </c:pt>
                <c:pt idx="242">
                  <c:v>101.4</c:v>
                </c:pt>
                <c:pt idx="243">
                  <c:v>101.4</c:v>
                </c:pt>
                <c:pt idx="244">
                  <c:v>101.4</c:v>
                </c:pt>
                <c:pt idx="245">
                  <c:v>101.4</c:v>
                </c:pt>
                <c:pt idx="246">
                  <c:v>101.4</c:v>
                </c:pt>
                <c:pt idx="247">
                  <c:v>101.4</c:v>
                </c:pt>
                <c:pt idx="248">
                  <c:v>101.4</c:v>
                </c:pt>
                <c:pt idx="249">
                  <c:v>101.4</c:v>
                </c:pt>
                <c:pt idx="250">
                  <c:v>101.4</c:v>
                </c:pt>
                <c:pt idx="251">
                  <c:v>101.4</c:v>
                </c:pt>
                <c:pt idx="252">
                  <c:v>101.4</c:v>
                </c:pt>
                <c:pt idx="253">
                  <c:v>101.4</c:v>
                </c:pt>
                <c:pt idx="254">
                  <c:v>101.4</c:v>
                </c:pt>
                <c:pt idx="255">
                  <c:v>101.4</c:v>
                </c:pt>
                <c:pt idx="256">
                  <c:v>101.4</c:v>
                </c:pt>
                <c:pt idx="257">
                  <c:v>101.4</c:v>
                </c:pt>
                <c:pt idx="258">
                  <c:v>101.4</c:v>
                </c:pt>
                <c:pt idx="259">
                  <c:v>101.4</c:v>
                </c:pt>
                <c:pt idx="260">
                  <c:v>101.4</c:v>
                </c:pt>
                <c:pt idx="261">
                  <c:v>101.4</c:v>
                </c:pt>
                <c:pt idx="262">
                  <c:v>101.4</c:v>
                </c:pt>
                <c:pt idx="263">
                  <c:v>101.4</c:v>
                </c:pt>
                <c:pt idx="264">
                  <c:v>101.4</c:v>
                </c:pt>
                <c:pt idx="265">
                  <c:v>101.4</c:v>
                </c:pt>
                <c:pt idx="266">
                  <c:v>101.4</c:v>
                </c:pt>
                <c:pt idx="267">
                  <c:v>101.4</c:v>
                </c:pt>
                <c:pt idx="268">
                  <c:v>101.4</c:v>
                </c:pt>
                <c:pt idx="269">
                  <c:v>101.4</c:v>
                </c:pt>
                <c:pt idx="270">
                  <c:v>101.4</c:v>
                </c:pt>
                <c:pt idx="271">
                  <c:v>101.4</c:v>
                </c:pt>
                <c:pt idx="272">
                  <c:v>101.4</c:v>
                </c:pt>
                <c:pt idx="273">
                  <c:v>101.4</c:v>
                </c:pt>
                <c:pt idx="274">
                  <c:v>101.4</c:v>
                </c:pt>
                <c:pt idx="275">
                  <c:v>101.4</c:v>
                </c:pt>
                <c:pt idx="276">
                  <c:v>101.4</c:v>
                </c:pt>
                <c:pt idx="277">
                  <c:v>101.4</c:v>
                </c:pt>
                <c:pt idx="278">
                  <c:v>101.4</c:v>
                </c:pt>
                <c:pt idx="279">
                  <c:v>101.4</c:v>
                </c:pt>
                <c:pt idx="280">
                  <c:v>101.4</c:v>
                </c:pt>
                <c:pt idx="281">
                  <c:v>101.4</c:v>
                </c:pt>
                <c:pt idx="282">
                  <c:v>101.4</c:v>
                </c:pt>
                <c:pt idx="283">
                  <c:v>101.4</c:v>
                </c:pt>
                <c:pt idx="284">
                  <c:v>101.4</c:v>
                </c:pt>
                <c:pt idx="285">
                  <c:v>101.4</c:v>
                </c:pt>
                <c:pt idx="286">
                  <c:v>101.4</c:v>
                </c:pt>
                <c:pt idx="287">
                  <c:v>101.4</c:v>
                </c:pt>
                <c:pt idx="288">
                  <c:v>101.4</c:v>
                </c:pt>
                <c:pt idx="289">
                  <c:v>101.4</c:v>
                </c:pt>
                <c:pt idx="290">
                  <c:v>101.4</c:v>
                </c:pt>
                <c:pt idx="291">
                  <c:v>101.4</c:v>
                </c:pt>
                <c:pt idx="292">
                  <c:v>101.4</c:v>
                </c:pt>
                <c:pt idx="293">
                  <c:v>101.4</c:v>
                </c:pt>
                <c:pt idx="294">
                  <c:v>101.4</c:v>
                </c:pt>
                <c:pt idx="295">
                  <c:v>101.4</c:v>
                </c:pt>
                <c:pt idx="296">
                  <c:v>101.4</c:v>
                </c:pt>
                <c:pt idx="297">
                  <c:v>101.4</c:v>
                </c:pt>
                <c:pt idx="298">
                  <c:v>101.4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101.5</c:v>
                </c:pt>
                <c:pt idx="311">
                  <c:v>101.5</c:v>
                </c:pt>
                <c:pt idx="312">
                  <c:v>101.5</c:v>
                </c:pt>
                <c:pt idx="313">
                  <c:v>101.5</c:v>
                </c:pt>
                <c:pt idx="314">
                  <c:v>101.5</c:v>
                </c:pt>
              </c:numCache>
            </c:numRef>
          </c:yVal>
          <c:smooth val="0"/>
        </c:ser>
        <c:ser>
          <c:idx val="4"/>
          <c:order val="3"/>
          <c:tx>
            <c:v>Nddl DFN PhaY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[1]DynamRot_DFN!$A$2:$A$316</c:f>
              <c:numCache>
                <c:formatCode>General</c:formatCode>
                <c:ptCount val="315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[1]DynamRot_DFN!$E$2:$E$316</c:f>
              <c:numCache>
                <c:formatCode>General</c:formatCode>
                <c:ptCount val="315"/>
                <c:pt idx="0">
                  <c:v>6.2</c:v>
                </c:pt>
                <c:pt idx="1">
                  <c:v>10.4</c:v>
                </c:pt>
                <c:pt idx="2">
                  <c:v>10.4</c:v>
                </c:pt>
                <c:pt idx="3">
                  <c:v>10.5</c:v>
                </c:pt>
                <c:pt idx="4">
                  <c:v>10.5</c:v>
                </c:pt>
                <c:pt idx="5">
                  <c:v>10.5</c:v>
                </c:pt>
                <c:pt idx="6">
                  <c:v>10.5</c:v>
                </c:pt>
                <c:pt idx="7">
                  <c:v>10.6</c:v>
                </c:pt>
                <c:pt idx="8">
                  <c:v>10.6</c:v>
                </c:pt>
                <c:pt idx="9">
                  <c:v>10.6</c:v>
                </c:pt>
                <c:pt idx="10">
                  <c:v>10.7</c:v>
                </c:pt>
                <c:pt idx="11">
                  <c:v>10.6</c:v>
                </c:pt>
                <c:pt idx="12">
                  <c:v>10.7</c:v>
                </c:pt>
                <c:pt idx="13">
                  <c:v>10.7</c:v>
                </c:pt>
                <c:pt idx="14">
                  <c:v>10.7</c:v>
                </c:pt>
                <c:pt idx="15">
                  <c:v>10.7</c:v>
                </c:pt>
                <c:pt idx="16">
                  <c:v>10.7</c:v>
                </c:pt>
                <c:pt idx="17">
                  <c:v>10.8</c:v>
                </c:pt>
                <c:pt idx="18">
                  <c:v>10.8</c:v>
                </c:pt>
                <c:pt idx="19">
                  <c:v>10.8</c:v>
                </c:pt>
                <c:pt idx="20">
                  <c:v>10.8</c:v>
                </c:pt>
                <c:pt idx="21">
                  <c:v>10.8</c:v>
                </c:pt>
                <c:pt idx="22">
                  <c:v>10.8</c:v>
                </c:pt>
                <c:pt idx="23">
                  <c:v>10.9</c:v>
                </c:pt>
                <c:pt idx="24">
                  <c:v>10.8</c:v>
                </c:pt>
                <c:pt idx="25">
                  <c:v>10.8</c:v>
                </c:pt>
                <c:pt idx="26">
                  <c:v>10.9</c:v>
                </c:pt>
                <c:pt idx="27">
                  <c:v>10.8</c:v>
                </c:pt>
                <c:pt idx="28">
                  <c:v>10.9</c:v>
                </c:pt>
                <c:pt idx="29">
                  <c:v>10.9</c:v>
                </c:pt>
                <c:pt idx="30">
                  <c:v>10.8</c:v>
                </c:pt>
                <c:pt idx="31">
                  <c:v>10.8</c:v>
                </c:pt>
                <c:pt idx="32">
                  <c:v>10.9</c:v>
                </c:pt>
                <c:pt idx="33">
                  <c:v>10.9</c:v>
                </c:pt>
                <c:pt idx="34">
                  <c:v>10.9</c:v>
                </c:pt>
                <c:pt idx="35">
                  <c:v>11</c:v>
                </c:pt>
                <c:pt idx="36">
                  <c:v>10.9</c:v>
                </c:pt>
                <c:pt idx="37">
                  <c:v>10.9</c:v>
                </c:pt>
                <c:pt idx="38">
                  <c:v>10.9</c:v>
                </c:pt>
                <c:pt idx="39">
                  <c:v>10.9</c:v>
                </c:pt>
                <c:pt idx="40">
                  <c:v>11</c:v>
                </c:pt>
                <c:pt idx="41">
                  <c:v>10.9</c:v>
                </c:pt>
                <c:pt idx="42">
                  <c:v>10.9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10.9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11.1</c:v>
                </c:pt>
                <c:pt idx="59">
                  <c:v>11</c:v>
                </c:pt>
                <c:pt idx="60">
                  <c:v>11</c:v>
                </c:pt>
                <c:pt idx="61">
                  <c:v>11.1</c:v>
                </c:pt>
                <c:pt idx="62">
                  <c:v>11.1</c:v>
                </c:pt>
                <c:pt idx="63">
                  <c:v>11</c:v>
                </c:pt>
                <c:pt idx="64">
                  <c:v>11</c:v>
                </c:pt>
                <c:pt idx="65">
                  <c:v>11</c:v>
                </c:pt>
                <c:pt idx="66">
                  <c:v>11.1</c:v>
                </c:pt>
                <c:pt idx="67">
                  <c:v>11.1</c:v>
                </c:pt>
                <c:pt idx="68">
                  <c:v>11</c:v>
                </c:pt>
                <c:pt idx="69">
                  <c:v>11.1</c:v>
                </c:pt>
                <c:pt idx="70">
                  <c:v>11.1</c:v>
                </c:pt>
                <c:pt idx="71">
                  <c:v>11.1</c:v>
                </c:pt>
                <c:pt idx="72">
                  <c:v>11.1</c:v>
                </c:pt>
                <c:pt idx="73">
                  <c:v>11.1</c:v>
                </c:pt>
                <c:pt idx="74">
                  <c:v>11.1</c:v>
                </c:pt>
                <c:pt idx="75">
                  <c:v>11.1</c:v>
                </c:pt>
                <c:pt idx="76">
                  <c:v>11</c:v>
                </c:pt>
                <c:pt idx="77">
                  <c:v>11.1</c:v>
                </c:pt>
                <c:pt idx="78">
                  <c:v>11.1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11.1</c:v>
                </c:pt>
                <c:pt idx="83">
                  <c:v>11.1</c:v>
                </c:pt>
                <c:pt idx="84">
                  <c:v>11.1</c:v>
                </c:pt>
                <c:pt idx="85">
                  <c:v>11.1</c:v>
                </c:pt>
                <c:pt idx="86">
                  <c:v>11.1</c:v>
                </c:pt>
                <c:pt idx="87">
                  <c:v>11.1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11.2</c:v>
                </c:pt>
                <c:pt idx="96">
                  <c:v>11.1</c:v>
                </c:pt>
                <c:pt idx="97">
                  <c:v>11.2</c:v>
                </c:pt>
                <c:pt idx="98">
                  <c:v>11.1</c:v>
                </c:pt>
                <c:pt idx="99">
                  <c:v>11.1</c:v>
                </c:pt>
                <c:pt idx="100">
                  <c:v>11.1</c:v>
                </c:pt>
                <c:pt idx="101">
                  <c:v>11.2</c:v>
                </c:pt>
                <c:pt idx="102">
                  <c:v>11.1</c:v>
                </c:pt>
                <c:pt idx="103">
                  <c:v>11.1</c:v>
                </c:pt>
                <c:pt idx="104">
                  <c:v>11.2</c:v>
                </c:pt>
                <c:pt idx="105">
                  <c:v>11.2</c:v>
                </c:pt>
                <c:pt idx="106">
                  <c:v>11.2</c:v>
                </c:pt>
                <c:pt idx="107">
                  <c:v>11.2</c:v>
                </c:pt>
                <c:pt idx="108">
                  <c:v>11.2</c:v>
                </c:pt>
                <c:pt idx="109">
                  <c:v>11.2</c:v>
                </c:pt>
                <c:pt idx="110">
                  <c:v>11.1</c:v>
                </c:pt>
                <c:pt idx="111">
                  <c:v>11.1</c:v>
                </c:pt>
                <c:pt idx="112">
                  <c:v>11.2</c:v>
                </c:pt>
                <c:pt idx="113">
                  <c:v>11.2</c:v>
                </c:pt>
                <c:pt idx="114">
                  <c:v>11.2</c:v>
                </c:pt>
                <c:pt idx="115">
                  <c:v>11.2</c:v>
                </c:pt>
                <c:pt idx="116">
                  <c:v>11.2</c:v>
                </c:pt>
                <c:pt idx="117">
                  <c:v>11.2</c:v>
                </c:pt>
                <c:pt idx="118">
                  <c:v>11.2</c:v>
                </c:pt>
                <c:pt idx="119">
                  <c:v>11.2</c:v>
                </c:pt>
                <c:pt idx="120">
                  <c:v>11.2</c:v>
                </c:pt>
                <c:pt idx="121">
                  <c:v>11.2</c:v>
                </c:pt>
                <c:pt idx="122">
                  <c:v>11.1</c:v>
                </c:pt>
                <c:pt idx="123">
                  <c:v>11.2</c:v>
                </c:pt>
                <c:pt idx="124">
                  <c:v>11.2</c:v>
                </c:pt>
                <c:pt idx="125">
                  <c:v>11.2</c:v>
                </c:pt>
                <c:pt idx="126">
                  <c:v>11.2</c:v>
                </c:pt>
                <c:pt idx="127">
                  <c:v>11.2</c:v>
                </c:pt>
                <c:pt idx="128">
                  <c:v>11.2</c:v>
                </c:pt>
                <c:pt idx="129">
                  <c:v>11.2</c:v>
                </c:pt>
                <c:pt idx="130">
                  <c:v>11.2</c:v>
                </c:pt>
                <c:pt idx="131">
                  <c:v>11.2</c:v>
                </c:pt>
                <c:pt idx="132">
                  <c:v>11.3</c:v>
                </c:pt>
                <c:pt idx="133">
                  <c:v>11.2</c:v>
                </c:pt>
                <c:pt idx="134">
                  <c:v>11.2</c:v>
                </c:pt>
                <c:pt idx="135">
                  <c:v>11.2</c:v>
                </c:pt>
                <c:pt idx="136">
                  <c:v>11.2</c:v>
                </c:pt>
                <c:pt idx="137">
                  <c:v>11.2</c:v>
                </c:pt>
                <c:pt idx="138">
                  <c:v>11.2</c:v>
                </c:pt>
                <c:pt idx="139">
                  <c:v>11.2</c:v>
                </c:pt>
                <c:pt idx="140">
                  <c:v>11.2</c:v>
                </c:pt>
                <c:pt idx="141">
                  <c:v>11.2</c:v>
                </c:pt>
                <c:pt idx="142">
                  <c:v>11.2</c:v>
                </c:pt>
                <c:pt idx="143">
                  <c:v>11.2</c:v>
                </c:pt>
                <c:pt idx="144">
                  <c:v>11.2</c:v>
                </c:pt>
                <c:pt idx="145">
                  <c:v>11.2</c:v>
                </c:pt>
                <c:pt idx="146">
                  <c:v>11.2</c:v>
                </c:pt>
                <c:pt idx="147">
                  <c:v>11.3</c:v>
                </c:pt>
                <c:pt idx="148">
                  <c:v>11.2</c:v>
                </c:pt>
                <c:pt idx="149">
                  <c:v>11.3</c:v>
                </c:pt>
                <c:pt idx="150">
                  <c:v>11.3</c:v>
                </c:pt>
                <c:pt idx="151">
                  <c:v>11.2</c:v>
                </c:pt>
                <c:pt idx="152">
                  <c:v>11.3</c:v>
                </c:pt>
                <c:pt idx="153">
                  <c:v>11.2</c:v>
                </c:pt>
                <c:pt idx="154">
                  <c:v>11.3</c:v>
                </c:pt>
                <c:pt idx="155">
                  <c:v>11.2</c:v>
                </c:pt>
                <c:pt idx="156">
                  <c:v>11.3</c:v>
                </c:pt>
                <c:pt idx="157">
                  <c:v>11.3</c:v>
                </c:pt>
                <c:pt idx="158">
                  <c:v>11.3</c:v>
                </c:pt>
                <c:pt idx="159">
                  <c:v>11.3</c:v>
                </c:pt>
                <c:pt idx="160">
                  <c:v>11.3</c:v>
                </c:pt>
                <c:pt idx="161">
                  <c:v>11.2</c:v>
                </c:pt>
                <c:pt idx="162">
                  <c:v>11.2</c:v>
                </c:pt>
                <c:pt idx="163">
                  <c:v>11.3</c:v>
                </c:pt>
                <c:pt idx="164">
                  <c:v>11.3</c:v>
                </c:pt>
                <c:pt idx="165">
                  <c:v>11.3</c:v>
                </c:pt>
                <c:pt idx="166">
                  <c:v>11.3</c:v>
                </c:pt>
                <c:pt idx="167">
                  <c:v>11.3</c:v>
                </c:pt>
                <c:pt idx="168">
                  <c:v>11.3</c:v>
                </c:pt>
                <c:pt idx="169">
                  <c:v>11.3</c:v>
                </c:pt>
                <c:pt idx="170">
                  <c:v>11.3</c:v>
                </c:pt>
                <c:pt idx="171">
                  <c:v>11.3</c:v>
                </c:pt>
                <c:pt idx="172">
                  <c:v>11.3</c:v>
                </c:pt>
                <c:pt idx="173">
                  <c:v>11.3</c:v>
                </c:pt>
                <c:pt idx="174">
                  <c:v>11.3</c:v>
                </c:pt>
                <c:pt idx="175">
                  <c:v>11.3</c:v>
                </c:pt>
                <c:pt idx="176">
                  <c:v>11.4</c:v>
                </c:pt>
                <c:pt idx="177">
                  <c:v>11.3</c:v>
                </c:pt>
                <c:pt idx="178">
                  <c:v>11.3</c:v>
                </c:pt>
                <c:pt idx="179">
                  <c:v>11.3</c:v>
                </c:pt>
                <c:pt idx="180">
                  <c:v>11.3</c:v>
                </c:pt>
                <c:pt idx="181">
                  <c:v>11.3</c:v>
                </c:pt>
                <c:pt idx="182">
                  <c:v>11.3</c:v>
                </c:pt>
                <c:pt idx="183">
                  <c:v>11.3</c:v>
                </c:pt>
                <c:pt idx="184">
                  <c:v>11.3</c:v>
                </c:pt>
                <c:pt idx="185">
                  <c:v>11.3</c:v>
                </c:pt>
                <c:pt idx="186">
                  <c:v>11.3</c:v>
                </c:pt>
                <c:pt idx="187">
                  <c:v>11.3</c:v>
                </c:pt>
                <c:pt idx="188">
                  <c:v>11.3</c:v>
                </c:pt>
                <c:pt idx="189">
                  <c:v>11.3</c:v>
                </c:pt>
                <c:pt idx="190">
                  <c:v>11.3</c:v>
                </c:pt>
                <c:pt idx="191">
                  <c:v>11.3</c:v>
                </c:pt>
                <c:pt idx="192">
                  <c:v>11.3</c:v>
                </c:pt>
                <c:pt idx="193">
                  <c:v>11.3</c:v>
                </c:pt>
                <c:pt idx="194">
                  <c:v>11.3</c:v>
                </c:pt>
                <c:pt idx="195">
                  <c:v>11.3</c:v>
                </c:pt>
                <c:pt idx="196">
                  <c:v>11.4</c:v>
                </c:pt>
                <c:pt idx="197">
                  <c:v>11.3</c:v>
                </c:pt>
                <c:pt idx="198">
                  <c:v>11.3</c:v>
                </c:pt>
                <c:pt idx="199">
                  <c:v>11.4</c:v>
                </c:pt>
                <c:pt idx="200">
                  <c:v>11.4</c:v>
                </c:pt>
                <c:pt idx="201">
                  <c:v>11.4</c:v>
                </c:pt>
                <c:pt idx="202">
                  <c:v>11.4</c:v>
                </c:pt>
                <c:pt idx="203">
                  <c:v>11.4</c:v>
                </c:pt>
                <c:pt idx="204">
                  <c:v>11.4</c:v>
                </c:pt>
                <c:pt idx="205">
                  <c:v>11.4</c:v>
                </c:pt>
                <c:pt idx="206">
                  <c:v>11.4</c:v>
                </c:pt>
                <c:pt idx="207">
                  <c:v>11.4</c:v>
                </c:pt>
                <c:pt idx="208">
                  <c:v>11.4</c:v>
                </c:pt>
                <c:pt idx="209">
                  <c:v>11.4</c:v>
                </c:pt>
                <c:pt idx="210">
                  <c:v>11.4</c:v>
                </c:pt>
                <c:pt idx="211">
                  <c:v>11.4</c:v>
                </c:pt>
                <c:pt idx="212">
                  <c:v>11.4</c:v>
                </c:pt>
                <c:pt idx="213">
                  <c:v>11.4</c:v>
                </c:pt>
                <c:pt idx="214">
                  <c:v>11.4</c:v>
                </c:pt>
                <c:pt idx="215">
                  <c:v>11.4</c:v>
                </c:pt>
                <c:pt idx="216">
                  <c:v>11.4</c:v>
                </c:pt>
                <c:pt idx="217">
                  <c:v>11.3</c:v>
                </c:pt>
                <c:pt idx="218">
                  <c:v>11.4</c:v>
                </c:pt>
                <c:pt idx="219">
                  <c:v>11.4</c:v>
                </c:pt>
                <c:pt idx="220">
                  <c:v>11.4</c:v>
                </c:pt>
                <c:pt idx="221">
                  <c:v>11.4</c:v>
                </c:pt>
                <c:pt idx="222">
                  <c:v>11.4</c:v>
                </c:pt>
                <c:pt idx="223">
                  <c:v>11.4</c:v>
                </c:pt>
                <c:pt idx="224">
                  <c:v>11.4</c:v>
                </c:pt>
                <c:pt idx="225">
                  <c:v>11.4</c:v>
                </c:pt>
                <c:pt idx="226">
                  <c:v>11.5</c:v>
                </c:pt>
                <c:pt idx="227">
                  <c:v>11.4</c:v>
                </c:pt>
                <c:pt idx="228">
                  <c:v>11.4</c:v>
                </c:pt>
                <c:pt idx="229">
                  <c:v>11.4</c:v>
                </c:pt>
                <c:pt idx="230">
                  <c:v>11.4</c:v>
                </c:pt>
                <c:pt idx="231">
                  <c:v>11.4</c:v>
                </c:pt>
                <c:pt idx="232">
                  <c:v>11.4</c:v>
                </c:pt>
                <c:pt idx="233">
                  <c:v>11.3</c:v>
                </c:pt>
                <c:pt idx="234">
                  <c:v>11.4</c:v>
                </c:pt>
                <c:pt idx="235">
                  <c:v>11.3</c:v>
                </c:pt>
                <c:pt idx="236">
                  <c:v>11.4</c:v>
                </c:pt>
                <c:pt idx="237">
                  <c:v>11.4</c:v>
                </c:pt>
                <c:pt idx="238">
                  <c:v>11.4</c:v>
                </c:pt>
                <c:pt idx="239">
                  <c:v>11.4</c:v>
                </c:pt>
                <c:pt idx="240">
                  <c:v>11.4</c:v>
                </c:pt>
                <c:pt idx="241">
                  <c:v>11.4</c:v>
                </c:pt>
                <c:pt idx="242">
                  <c:v>11.4</c:v>
                </c:pt>
                <c:pt idx="243">
                  <c:v>11.4</c:v>
                </c:pt>
                <c:pt idx="244">
                  <c:v>11.4</c:v>
                </c:pt>
                <c:pt idx="245">
                  <c:v>11.3</c:v>
                </c:pt>
                <c:pt idx="246">
                  <c:v>11.4</c:v>
                </c:pt>
                <c:pt idx="247">
                  <c:v>11.4</c:v>
                </c:pt>
                <c:pt idx="248">
                  <c:v>11.4</c:v>
                </c:pt>
                <c:pt idx="249">
                  <c:v>11.4</c:v>
                </c:pt>
                <c:pt idx="250">
                  <c:v>11.4</c:v>
                </c:pt>
                <c:pt idx="251">
                  <c:v>11.4</c:v>
                </c:pt>
                <c:pt idx="252">
                  <c:v>11.4</c:v>
                </c:pt>
                <c:pt idx="253">
                  <c:v>11.4</c:v>
                </c:pt>
                <c:pt idx="254">
                  <c:v>11.4</c:v>
                </c:pt>
                <c:pt idx="255">
                  <c:v>11.4</c:v>
                </c:pt>
                <c:pt idx="256">
                  <c:v>11.4</c:v>
                </c:pt>
                <c:pt idx="257">
                  <c:v>11.4</c:v>
                </c:pt>
                <c:pt idx="258">
                  <c:v>11.4</c:v>
                </c:pt>
                <c:pt idx="259">
                  <c:v>11.3</c:v>
                </c:pt>
                <c:pt idx="260">
                  <c:v>11.4</c:v>
                </c:pt>
                <c:pt idx="261">
                  <c:v>11.4</c:v>
                </c:pt>
                <c:pt idx="262">
                  <c:v>11.4</c:v>
                </c:pt>
                <c:pt idx="263">
                  <c:v>11.4</c:v>
                </c:pt>
                <c:pt idx="264">
                  <c:v>11.4</c:v>
                </c:pt>
                <c:pt idx="265">
                  <c:v>11.4</c:v>
                </c:pt>
                <c:pt idx="266">
                  <c:v>11.4</c:v>
                </c:pt>
                <c:pt idx="267">
                  <c:v>11.3</c:v>
                </c:pt>
                <c:pt idx="268">
                  <c:v>11.4</c:v>
                </c:pt>
                <c:pt idx="269">
                  <c:v>11.5</c:v>
                </c:pt>
                <c:pt idx="270">
                  <c:v>11.4</c:v>
                </c:pt>
                <c:pt idx="271">
                  <c:v>11.4</c:v>
                </c:pt>
                <c:pt idx="272">
                  <c:v>11.4</c:v>
                </c:pt>
                <c:pt idx="273">
                  <c:v>11.4</c:v>
                </c:pt>
                <c:pt idx="274">
                  <c:v>11.4</c:v>
                </c:pt>
                <c:pt idx="275">
                  <c:v>11.4</c:v>
                </c:pt>
                <c:pt idx="276">
                  <c:v>11.4</c:v>
                </c:pt>
                <c:pt idx="277">
                  <c:v>11.4</c:v>
                </c:pt>
                <c:pt idx="278">
                  <c:v>11.4</c:v>
                </c:pt>
                <c:pt idx="279">
                  <c:v>11.4</c:v>
                </c:pt>
                <c:pt idx="280">
                  <c:v>11.4</c:v>
                </c:pt>
                <c:pt idx="281">
                  <c:v>11.4</c:v>
                </c:pt>
                <c:pt idx="282">
                  <c:v>11.4</c:v>
                </c:pt>
                <c:pt idx="283">
                  <c:v>11.4</c:v>
                </c:pt>
                <c:pt idx="284">
                  <c:v>11.4</c:v>
                </c:pt>
                <c:pt idx="285">
                  <c:v>11.4</c:v>
                </c:pt>
                <c:pt idx="286">
                  <c:v>11.4</c:v>
                </c:pt>
                <c:pt idx="287">
                  <c:v>11.4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11.4</c:v>
                </c:pt>
                <c:pt idx="295">
                  <c:v>11.4</c:v>
                </c:pt>
                <c:pt idx="296">
                  <c:v>11.4</c:v>
                </c:pt>
                <c:pt idx="297">
                  <c:v>11.4</c:v>
                </c:pt>
                <c:pt idx="298">
                  <c:v>11.4</c:v>
                </c:pt>
                <c:pt idx="299">
                  <c:v>11.4</c:v>
                </c:pt>
                <c:pt idx="300">
                  <c:v>11.4</c:v>
                </c:pt>
                <c:pt idx="301">
                  <c:v>11.5</c:v>
                </c:pt>
                <c:pt idx="302">
                  <c:v>11.5</c:v>
                </c:pt>
                <c:pt idx="303">
                  <c:v>11.5</c:v>
                </c:pt>
                <c:pt idx="304">
                  <c:v>11.5</c:v>
                </c:pt>
                <c:pt idx="305">
                  <c:v>11.5</c:v>
                </c:pt>
                <c:pt idx="306">
                  <c:v>11.5</c:v>
                </c:pt>
                <c:pt idx="307">
                  <c:v>11.5</c:v>
                </c:pt>
                <c:pt idx="308">
                  <c:v>11.5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11.4</c:v>
                </c:pt>
                <c:pt idx="314">
                  <c:v>11.5</c:v>
                </c:pt>
              </c:numCache>
            </c:numRef>
          </c:yVal>
          <c:smooth val="0"/>
        </c:ser>
        <c:ser>
          <c:idx val="3"/>
          <c:order val="4"/>
          <c:tx>
            <c:v>exp PhaX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283"/>
            <c:marker>
              <c:symbol val="circle"/>
              <c:size val="4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</c:dPt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[1]DynamRot_exp!$D$2:$D$312</c:f>
              <c:numCache>
                <c:formatCode>General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  <c:extLst xmlns:c15="http://schemas.microsoft.com/office/drawing/2012/chart"/>
            </c:numRef>
          </c:yVal>
          <c:smooth val="0"/>
        </c:ser>
        <c:ser>
          <c:idx val="5"/>
          <c:order val="5"/>
          <c:tx>
            <c:v>exp PhaY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</c:numRef>
          </c:xVal>
          <c:yVal>
            <c:numRef>
              <c:f>[1]DynamRot_exp!$E$2:$E$312</c:f>
              <c:numCache>
                <c:formatCode>General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8315464"/>
        <c:axId val="308309976"/>
        <c:extLst/>
      </c:scatterChart>
      <c:valAx>
        <c:axId val="308315464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09976"/>
        <c:crosses val="autoZero"/>
        <c:crossBetween val="midCat"/>
      </c:valAx>
      <c:valAx>
        <c:axId val="308309976"/>
        <c:scaling>
          <c:orientation val="minMax"/>
          <c:max val="12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831546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241370272019169"/>
          <c:y val="0.38413462023186223"/>
          <c:w val="0.54889145444416076"/>
          <c:h val="0.1948109756058320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866128"/>
        <c:axId val="303414320"/>
      </c:scatterChart>
      <c:valAx>
        <c:axId val="30786612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3414320"/>
        <c:crosses val="autoZero"/>
        <c:crossBetween val="midCat"/>
      </c:valAx>
      <c:valAx>
        <c:axId val="303414320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7866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90.png"/><Relationship Id="rId26" Type="http://schemas.openxmlformats.org/officeDocument/2006/relationships/image" Target="../media/image71.png"/><Relationship Id="rId18" Type="http://schemas.openxmlformats.org/officeDocument/2006/relationships/image" Target="../media/image72.png"/><Relationship Id="rId7" Type="http://schemas.openxmlformats.org/officeDocument/2006/relationships/image" Target="../media/image2.png"/><Relationship Id="rId12" Type="http://schemas.openxmlformats.org/officeDocument/2006/relationships/image" Target="../media/image680.png"/><Relationship Id="rId17" Type="http://schemas.openxmlformats.org/officeDocument/2006/relationships/image" Target="../media/image71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9.png"/><Relationship Id="rId5" Type="http://schemas.openxmlformats.org/officeDocument/2006/relationships/image" Target="../media/image67.png"/><Relationship Id="rId28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4.png"/><Relationship Id="rId14" Type="http://schemas.openxmlformats.org/officeDocument/2006/relationships/image" Target="../media/image700.png"/><Relationship Id="rId27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3448432" y="415250"/>
            <a:ext cx="5360799" cy="5019512"/>
            <a:chOff x="3803871" y="1880120"/>
            <a:chExt cx="5360799" cy="5019512"/>
          </a:xfrm>
        </p:grpSpPr>
        <p:grpSp>
          <p:nvGrpSpPr>
            <p:cNvPr id="16" name="Groupe 15"/>
            <p:cNvGrpSpPr/>
            <p:nvPr/>
          </p:nvGrpSpPr>
          <p:grpSpPr>
            <a:xfrm>
              <a:off x="3967793" y="2338664"/>
              <a:ext cx="3898151" cy="3290189"/>
              <a:chOff x="4566834" y="291922"/>
              <a:chExt cx="2602408" cy="2462841"/>
            </a:xfrm>
          </p:grpSpPr>
          <p:sp>
            <p:nvSpPr>
              <p:cNvPr id="23" name="Ellipse 22"/>
              <p:cNvSpPr/>
              <p:nvPr/>
            </p:nvSpPr>
            <p:spPr>
              <a:xfrm rot="14469293">
                <a:off x="4636617" y="222139"/>
                <a:ext cx="2462841" cy="2602408"/>
              </a:xfrm>
              <a:prstGeom prst="ellipse">
                <a:avLst/>
              </a:prstGeom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  <p:sp>
            <p:nvSpPr>
              <p:cNvPr id="24" name="Ellipse 23"/>
              <p:cNvSpPr/>
              <p:nvPr/>
            </p:nvSpPr>
            <p:spPr>
              <a:xfrm rot="13448256">
                <a:off x="5838070" y="1505458"/>
                <a:ext cx="61600" cy="615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3803871" y="1880120"/>
              <a:ext cx="5360799" cy="5019512"/>
              <a:chOff x="6414128" y="1421863"/>
              <a:chExt cx="4337535" cy="4515208"/>
            </a:xfrm>
          </p:grpSpPr>
          <p:grpSp>
            <p:nvGrpSpPr>
              <p:cNvPr id="18" name="Groupe 17"/>
              <p:cNvGrpSpPr/>
              <p:nvPr/>
            </p:nvGrpSpPr>
            <p:grpSpPr>
              <a:xfrm>
                <a:off x="6414128" y="1421863"/>
                <a:ext cx="4091936" cy="4405031"/>
                <a:chOff x="-528851" y="-534113"/>
                <a:chExt cx="4094376" cy="4407307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-528851" y="1188753"/>
                  <a:ext cx="4094376" cy="634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avec flèche 21"/>
                <p:cNvCxnSpPr/>
                <p:nvPr/>
              </p:nvCxnSpPr>
              <p:spPr>
                <a:xfrm>
                  <a:off x="1052702" y="-534113"/>
                  <a:ext cx="0" cy="44073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Zone de texte 153"/>
                  <p:cNvSpPr txBox="1"/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804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 de texte 154"/>
                  <p:cNvSpPr txBox="1"/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Zone de texte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000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Connecteur droit 24"/>
          <p:cNvCxnSpPr>
            <a:stCxn id="44" idx="4"/>
            <a:endCxn id="24" idx="0"/>
          </p:cNvCxnSpPr>
          <p:nvPr/>
        </p:nvCxnSpPr>
        <p:spPr>
          <a:xfrm flipV="1">
            <a:off x="4134490" y="2565668"/>
            <a:ext cx="1399533" cy="1197187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5" idx="4"/>
            <a:endCxn id="24" idx="2"/>
          </p:cNvCxnSpPr>
          <p:nvPr/>
        </p:nvCxnSpPr>
        <p:spPr>
          <a:xfrm flipH="1" flipV="1">
            <a:off x="5595785" y="2568268"/>
            <a:ext cx="1028177" cy="110719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445807">
            <a:off x="7133538" y="3446370"/>
            <a:ext cx="457571" cy="779063"/>
          </a:xfrm>
          <a:prstGeom prst="arc">
            <a:avLst>
              <a:gd name="adj1" fmla="val 19787468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 de texte 172"/>
              <p:cNvSpPr txBox="1"/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blipFill rotWithShape="0">
                <a:blip r:embed="rId6"/>
                <a:stretch>
                  <a:fillRect r="-20000" b="-46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13411610">
            <a:off x="4661270" y="515301"/>
            <a:ext cx="1000487" cy="1050830"/>
          </a:xfrm>
          <a:prstGeom prst="arc">
            <a:avLst>
              <a:gd name="adj1" fmla="val 21020445"/>
              <a:gd name="adj2" fmla="val 448088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 de texte 172"/>
              <p:cNvSpPr txBox="1"/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blipFill rotWithShape="0">
                <a:blip r:embed="rId7"/>
                <a:stretch>
                  <a:fillRect r="-26531" b="-244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3659227">
            <a:off x="6599416" y="3696226"/>
            <a:ext cx="457571" cy="779063"/>
          </a:xfrm>
          <a:prstGeom prst="arc">
            <a:avLst>
              <a:gd name="adj1" fmla="val 17287899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 de texte 172"/>
              <p:cNvSpPr txBox="1"/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blipFill rotWithShape="0">
                <a:blip r:embed="rId8"/>
                <a:stretch>
                  <a:fillRect r="-68000" b="-4888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/>
          <p:cNvGrpSpPr/>
          <p:nvPr/>
        </p:nvGrpSpPr>
        <p:grpSpPr>
          <a:xfrm>
            <a:off x="3672770" y="3364941"/>
            <a:ext cx="1521702" cy="1748538"/>
            <a:chOff x="3672770" y="3364941"/>
            <a:chExt cx="1521702" cy="1748538"/>
          </a:xfrm>
        </p:grpSpPr>
        <p:grpSp>
          <p:nvGrpSpPr>
            <p:cNvPr id="36" name="Groupe 35"/>
            <p:cNvGrpSpPr/>
            <p:nvPr/>
          </p:nvGrpSpPr>
          <p:grpSpPr>
            <a:xfrm>
              <a:off x="3745439" y="3364941"/>
              <a:ext cx="1449033" cy="1748538"/>
              <a:chOff x="6616757" y="3434809"/>
              <a:chExt cx="1449033" cy="1748538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6946950" y="3723291"/>
                <a:ext cx="715035" cy="1126651"/>
                <a:chOff x="7970567" y="3048820"/>
                <a:chExt cx="715035" cy="1126651"/>
              </a:xfrm>
            </p:grpSpPr>
            <p:grpSp>
              <p:nvGrpSpPr>
                <p:cNvPr id="51" name="Groupe 50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eur droit avec flèche 54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Zone de texte 153"/>
                    <p:cNvSpPr txBox="1"/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1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 de texte 154"/>
                    <p:cNvSpPr txBox="1"/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2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r="-30000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e 38"/>
              <p:cNvGrpSpPr/>
              <p:nvPr/>
            </p:nvGrpSpPr>
            <p:grpSpPr>
              <a:xfrm>
                <a:off x="6616757" y="3434809"/>
                <a:ext cx="1449033" cy="1748538"/>
                <a:chOff x="6616757" y="3434809"/>
                <a:chExt cx="1449033" cy="1748538"/>
              </a:xfrm>
            </p:grpSpPr>
            <p:grpSp>
              <p:nvGrpSpPr>
                <p:cNvPr id="40" name="Groupe 39"/>
                <p:cNvGrpSpPr/>
                <p:nvPr/>
              </p:nvGrpSpPr>
              <p:grpSpPr>
                <a:xfrm>
                  <a:off x="6926657" y="3434809"/>
                  <a:ext cx="1139133" cy="1748538"/>
                  <a:chOff x="7946133" y="2756255"/>
                  <a:chExt cx="1139133" cy="1748538"/>
                </a:xfrm>
              </p:grpSpPr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7994738" y="3168342"/>
                    <a:ext cx="923511" cy="1199126"/>
                    <a:chOff x="1052702" y="1213268"/>
                    <a:chExt cx="924063" cy="1199746"/>
                  </a:xfrm>
                </p:grpSpPr>
                <p:cxnSp>
                  <p:nvCxnSpPr>
                    <p:cNvPr id="49" name="Connecteur droit avec flèche 48"/>
                    <p:cNvCxnSpPr/>
                    <p:nvPr/>
                  </p:nvCxnSpPr>
                  <p:spPr>
                    <a:xfrm>
                      <a:off x="1052703" y="1213268"/>
                      <a:ext cx="0" cy="119974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avec flèche 49"/>
                    <p:cNvCxnSpPr/>
                    <p:nvPr/>
                  </p:nvCxnSpPr>
                  <p:spPr>
                    <a:xfrm>
                      <a:off x="1052702" y="1213268"/>
                      <a:ext cx="924063" cy="143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Zone de texte 153"/>
                      <p:cNvSpPr txBox="1"/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Zone de texte 154"/>
                      <p:cNvSpPr txBox="1"/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3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42" name="Groupe 41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44" name="Ellipse 43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45" name="Ellipse 44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43" name="Rectangle 42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/>
          <p:cNvGrpSpPr/>
          <p:nvPr/>
        </p:nvGrpSpPr>
        <p:grpSpPr>
          <a:xfrm>
            <a:off x="6208847" y="3024061"/>
            <a:ext cx="1793279" cy="1782502"/>
            <a:chOff x="6208847" y="3024061"/>
            <a:chExt cx="1793279" cy="1782502"/>
          </a:xfrm>
        </p:grpSpPr>
        <p:grpSp>
          <p:nvGrpSpPr>
            <p:cNvPr id="57" name="Groupe 56"/>
            <p:cNvGrpSpPr/>
            <p:nvPr/>
          </p:nvGrpSpPr>
          <p:grpSpPr>
            <a:xfrm>
              <a:off x="6380122" y="3024061"/>
              <a:ext cx="1622004" cy="1782502"/>
              <a:chOff x="6914260" y="2490727"/>
              <a:chExt cx="1622004" cy="1782502"/>
            </a:xfrm>
          </p:grpSpPr>
          <p:grpSp>
            <p:nvGrpSpPr>
              <p:cNvPr id="59" name="Groupe 58"/>
              <p:cNvGrpSpPr/>
              <p:nvPr/>
            </p:nvGrpSpPr>
            <p:grpSpPr>
              <a:xfrm>
                <a:off x="7057353" y="2667772"/>
                <a:ext cx="805785" cy="1605457"/>
                <a:chOff x="7879817" y="2665166"/>
                <a:chExt cx="805785" cy="1605457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75" name="Connecteur droit avec flèche 74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Zone de texte 153"/>
                    <p:cNvSpPr txBox="1"/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8000" b="-64444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Zone de texte 154"/>
                    <p:cNvSpPr txBox="1"/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6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r="-30612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e 59"/>
              <p:cNvGrpSpPr/>
              <p:nvPr/>
            </p:nvGrpSpPr>
            <p:grpSpPr>
              <a:xfrm rot="17924097">
                <a:off x="7068363" y="2336624"/>
                <a:ext cx="1313798" cy="1622004"/>
                <a:chOff x="6616757" y="3521682"/>
                <a:chExt cx="1313798" cy="1622004"/>
              </a:xfrm>
            </p:grpSpPr>
            <p:grpSp>
              <p:nvGrpSpPr>
                <p:cNvPr id="61" name="Groupe 60"/>
                <p:cNvGrpSpPr/>
                <p:nvPr/>
              </p:nvGrpSpPr>
              <p:grpSpPr>
                <a:xfrm>
                  <a:off x="6694022" y="3525355"/>
                  <a:ext cx="1236533" cy="1618331"/>
                  <a:chOff x="7713498" y="2846801"/>
                  <a:chExt cx="1236533" cy="1618331"/>
                </a:xfrm>
              </p:grpSpPr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7713498" y="3168342"/>
                    <a:ext cx="921711" cy="1097945"/>
                    <a:chOff x="771294" y="1213268"/>
                    <a:chExt cx="922262" cy="1098513"/>
                  </a:xfrm>
                </p:grpSpPr>
                <p:cxnSp>
                  <p:nvCxnSpPr>
                    <p:cNvPr id="70" name="Connecteur droit avec flèche 69"/>
                    <p:cNvCxnSpPr/>
                    <p:nvPr/>
                  </p:nvCxnSpPr>
                  <p:spPr>
                    <a:xfrm rot="3675903">
                      <a:off x="539484" y="1517154"/>
                      <a:ext cx="1026437" cy="5628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onnecteur droit avec flèche 70"/>
                    <p:cNvCxnSpPr/>
                    <p:nvPr/>
                  </p:nvCxnSpPr>
                  <p:spPr>
                    <a:xfrm>
                      <a:off x="1052702" y="1213268"/>
                      <a:ext cx="640854" cy="99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Zone de texte 153"/>
                      <p:cNvSpPr txBox="1"/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Zone de texte 154"/>
                      <p:cNvSpPr txBox="1"/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e 61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65" name="Ellipse 64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66" name="Ellipse 65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Arc 76"/>
          <p:cNvSpPr/>
          <p:nvPr/>
        </p:nvSpPr>
        <p:spPr>
          <a:xfrm rot="6312766">
            <a:off x="5028243" y="2111032"/>
            <a:ext cx="989611" cy="1071767"/>
          </a:xfrm>
          <a:prstGeom prst="arc">
            <a:avLst>
              <a:gd name="adj1" fmla="val 17382995"/>
              <a:gd name="adj2" fmla="val 2400948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 de texte 172"/>
              <p:cNvSpPr txBox="1"/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blipFill rotWithShape="0">
                <a:blip r:embed="rId28"/>
                <a:stretch>
                  <a:fillRect r="-69388" b="-456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58565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88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1" y="924550"/>
            <a:ext cx="2372805" cy="2181357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5296328" y="267397"/>
            <a:ext cx="4115601" cy="3581482"/>
            <a:chOff x="5296328" y="267397"/>
            <a:chExt cx="4115601" cy="3581482"/>
          </a:xfrm>
        </p:grpSpPr>
        <p:grpSp>
          <p:nvGrpSpPr>
            <p:cNvPr id="35" name="Groupe 34"/>
            <p:cNvGrpSpPr/>
            <p:nvPr/>
          </p:nvGrpSpPr>
          <p:grpSpPr>
            <a:xfrm>
              <a:off x="5296328" y="267397"/>
              <a:ext cx="4115601" cy="3581482"/>
              <a:chOff x="5296328" y="267397"/>
              <a:chExt cx="4115601" cy="3581482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5296328" y="267397"/>
                <a:ext cx="3673012" cy="3307886"/>
                <a:chOff x="5296328" y="267397"/>
                <a:chExt cx="3673012" cy="3307886"/>
              </a:xfrm>
            </p:grpSpPr>
            <p:sp>
              <p:nvSpPr>
                <p:cNvPr id="6" name="Bouée 5"/>
                <p:cNvSpPr/>
                <p:nvPr/>
              </p:nvSpPr>
              <p:spPr>
                <a:xfrm>
                  <a:off x="6318607" y="924550"/>
                  <a:ext cx="2650733" cy="2650733"/>
                </a:xfrm>
                <a:prstGeom prst="donut">
                  <a:avLst>
                    <a:gd name="adj" fmla="val 1296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5296328" y="267397"/>
                  <a:ext cx="2784298" cy="2526502"/>
                  <a:chOff x="5296328" y="267397"/>
                  <a:chExt cx="2784298" cy="2526502"/>
                </a:xfrm>
              </p:grpSpPr>
              <p:grpSp>
                <p:nvGrpSpPr>
                  <p:cNvPr id="15" name="Groupe 14"/>
                  <p:cNvGrpSpPr/>
                  <p:nvPr/>
                </p:nvGrpSpPr>
                <p:grpSpPr>
                  <a:xfrm>
                    <a:off x="5619964" y="452063"/>
                    <a:ext cx="2024009" cy="1888735"/>
                    <a:chOff x="5619964" y="452063"/>
                    <a:chExt cx="2024009" cy="1888735"/>
                  </a:xfrm>
                </p:grpSpPr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7643973" y="452063"/>
                      <a:ext cx="0" cy="188017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Connecteur droit avec flèche 11"/>
                    <p:cNvCxnSpPr/>
                    <p:nvPr/>
                  </p:nvCxnSpPr>
                  <p:spPr>
                    <a:xfrm flipH="1" flipV="1">
                      <a:off x="5619964" y="2340797"/>
                      <a:ext cx="2024009" cy="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ZoneTexte 15"/>
                      <p:cNvSpPr txBox="1"/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6" name="ZoneTexte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ZoneTexte 16"/>
                      <p:cNvSpPr txBox="1"/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7" name="ZoneTexte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9" name="Rectangle 18"/>
              <p:cNvSpPr/>
              <p:nvPr/>
            </p:nvSpPr>
            <p:spPr>
              <a:xfrm rot="4276298">
                <a:off x="7053472" y="106722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1" name="ZoneTexte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12.5°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 22"/>
              <p:cNvSpPr/>
              <p:nvPr/>
            </p:nvSpPr>
            <p:spPr>
              <a:xfrm>
                <a:off x="6270221" y="2120087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 rot="17780492">
                <a:off x="6960228" y="3197139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/>
                  <p:cNvSpPr txBox="1"/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156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 rot="13911296">
                <a:off x="8205061" y="308767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/>
                  <p:cNvSpPr txBox="1"/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ZoneTexte 31"/>
                  <p:cNvSpPr txBox="1"/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fr-FR" dirty="0" smtClean="0"/>
                      <a:t>5</a:t>
                    </a:r>
                    <a:endParaRPr lang="fr-FR" dirty="0"/>
                  </a:p>
                </p:txBody>
              </p:sp>
            </mc:Choice>
            <mc:Fallback xmlns="">
              <p:sp>
                <p:nvSpPr>
                  <p:cNvPr id="32" name="ZoneTexte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r="-72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 rot="8069335">
                <a:off x="8348175" y="141639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Arc 35"/>
            <p:cNvSpPr/>
            <p:nvPr/>
          </p:nvSpPr>
          <p:spPr>
            <a:xfrm rot="16200000">
              <a:off x="6266384" y="955652"/>
              <a:ext cx="1241482" cy="1416160"/>
            </a:xfrm>
            <a:prstGeom prst="arc">
              <a:avLst>
                <a:gd name="adj1" fmla="val 16200000"/>
                <a:gd name="adj2" fmla="val 20055565"/>
              </a:avLst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9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92419" y="275750"/>
            <a:ext cx="4726698" cy="4737501"/>
            <a:chOff x="492419" y="275750"/>
            <a:chExt cx="5187980" cy="51998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4" t="6052" r="25590" b="6135"/>
            <a:stretch/>
          </p:blipFill>
          <p:spPr>
            <a:xfrm>
              <a:off x="492419" y="275750"/>
              <a:ext cx="5187980" cy="4830505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3726990" y="4756664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456144" y="5106255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6119350" y="275750"/>
            <a:ext cx="4747447" cy="4737501"/>
            <a:chOff x="3435174" y="1191802"/>
            <a:chExt cx="4747447" cy="4737501"/>
          </a:xfrm>
        </p:grpSpPr>
        <p:sp>
          <p:nvSpPr>
            <p:cNvPr id="7" name="ZoneTexte 6"/>
            <p:cNvSpPr txBox="1"/>
            <p:nvPr/>
          </p:nvSpPr>
          <p:spPr>
            <a:xfrm>
              <a:off x="5121710" y="555997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5" t="6124" r="25843" b="6220"/>
            <a:stretch/>
          </p:blipFill>
          <p:spPr>
            <a:xfrm>
              <a:off x="3435174" y="1191802"/>
              <a:ext cx="4654193" cy="445898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6511971" y="522347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210417"/>
              </p:ext>
            </p:extLst>
          </p:nvPr>
        </p:nvGraphicFramePr>
        <p:xfrm>
          <a:off x="63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375380"/>
              </p:ext>
            </p:extLst>
          </p:nvPr>
        </p:nvGraphicFramePr>
        <p:xfrm>
          <a:off x="495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113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39049" y="636998"/>
            <a:ext cx="4907007" cy="4859408"/>
            <a:chOff x="1047966" y="1068513"/>
            <a:chExt cx="4907007" cy="485940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0" t="5258" r="27191" b="4285"/>
            <a:stretch/>
          </p:blipFill>
          <p:spPr>
            <a:xfrm>
              <a:off x="1047966" y="1068513"/>
              <a:ext cx="4775372" cy="467474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4284323" y="520899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013477" y="555858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05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:a16="http://schemas.microsoft.com/office/drawing/2014/main" xmlns="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:a16="http://schemas.microsoft.com/office/drawing/2014/main" xmlns="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:a16="http://schemas.microsoft.com/office/drawing/2014/main" xmlns="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:a16="http://schemas.microsoft.com/office/drawing/2014/main" xmlns="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:a16="http://schemas.microsoft.com/office/drawing/2014/main" xmlns="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:a16="http://schemas.microsoft.com/office/drawing/2014/main" xmlns="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xmlns="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xmlns="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09302"/>
              </p:ext>
            </p:extLst>
          </p:nvPr>
        </p:nvGraphicFramePr>
        <p:xfrm>
          <a:off x="116387" y="82192"/>
          <a:ext cx="5876925" cy="374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7447"/>
              </p:ext>
            </p:extLst>
          </p:nvPr>
        </p:nvGraphicFramePr>
        <p:xfrm>
          <a:off x="5911118" y="1542405"/>
          <a:ext cx="5876925" cy="367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704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951917"/>
              </p:ext>
            </p:extLst>
          </p:nvPr>
        </p:nvGraphicFramePr>
        <p:xfrm>
          <a:off x="2448484" y="1327896"/>
          <a:ext cx="7295031" cy="4202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488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91886"/>
              </p:ext>
            </p:extLst>
          </p:nvPr>
        </p:nvGraphicFramePr>
        <p:xfrm>
          <a:off x="1438383" y="944063"/>
          <a:ext cx="7510408" cy="466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534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661</Words>
  <Application>Microsoft Office PowerPoint</Application>
  <PresentationFormat>Grand écran</PresentationFormat>
  <Paragraphs>243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SimSun</vt:lpstr>
      <vt:lpstr>SimSun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79</cp:revision>
  <dcterms:created xsi:type="dcterms:W3CDTF">2018-12-23T01:29:11Z</dcterms:created>
  <dcterms:modified xsi:type="dcterms:W3CDTF">2019-01-29T14:37:06Z</dcterms:modified>
</cp:coreProperties>
</file>